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</p:sldMasterIdLst>
  <p:notesMasterIdLst>
    <p:notesMasterId r:id="rId51"/>
  </p:notesMasterIdLst>
  <p:sldIdLst>
    <p:sldId id="257" r:id="rId4"/>
    <p:sldId id="292" r:id="rId5"/>
    <p:sldId id="324" r:id="rId6"/>
    <p:sldId id="326" r:id="rId7"/>
    <p:sldId id="300" r:id="rId8"/>
    <p:sldId id="262" r:id="rId9"/>
    <p:sldId id="263" r:id="rId10"/>
    <p:sldId id="307" r:id="rId11"/>
    <p:sldId id="299" r:id="rId12"/>
    <p:sldId id="301" r:id="rId13"/>
    <p:sldId id="308" r:id="rId14"/>
    <p:sldId id="328" r:id="rId15"/>
    <p:sldId id="325" r:id="rId16"/>
    <p:sldId id="296" r:id="rId17"/>
    <p:sldId id="318" r:id="rId18"/>
    <p:sldId id="266" r:id="rId19"/>
    <p:sldId id="298" r:id="rId20"/>
    <p:sldId id="320" r:id="rId21"/>
    <p:sldId id="321" r:id="rId22"/>
    <p:sldId id="305" r:id="rId23"/>
    <p:sldId id="312" r:id="rId24"/>
    <p:sldId id="303" r:id="rId25"/>
    <p:sldId id="309" r:id="rId26"/>
    <p:sldId id="310" r:id="rId27"/>
    <p:sldId id="338" r:id="rId28"/>
    <p:sldId id="302" r:id="rId29"/>
    <p:sldId id="339" r:id="rId30"/>
    <p:sldId id="311" r:id="rId31"/>
    <p:sldId id="327" r:id="rId32"/>
    <p:sldId id="313" r:id="rId33"/>
    <p:sldId id="314" r:id="rId34"/>
    <p:sldId id="316" r:id="rId35"/>
    <p:sldId id="317" r:id="rId36"/>
    <p:sldId id="329" r:id="rId37"/>
    <p:sldId id="330" r:id="rId38"/>
    <p:sldId id="331" r:id="rId39"/>
    <p:sldId id="337" r:id="rId40"/>
    <p:sldId id="333" r:id="rId41"/>
    <p:sldId id="306" r:id="rId42"/>
    <p:sldId id="334" r:id="rId43"/>
    <p:sldId id="304" r:id="rId44"/>
    <p:sldId id="335" r:id="rId45"/>
    <p:sldId id="336" r:id="rId46"/>
    <p:sldId id="315" r:id="rId47"/>
    <p:sldId id="258" r:id="rId48"/>
    <p:sldId id="261" r:id="rId49"/>
    <p:sldId id="323" r:id="rId5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206" autoAdjust="0"/>
    <p:restoredTop sz="93372" autoAdjust="0"/>
  </p:normalViewPr>
  <p:slideViewPr>
    <p:cSldViewPr snapToGrid="0">
      <p:cViewPr varScale="1">
        <p:scale>
          <a:sx n="59" d="100"/>
          <a:sy n="59" d="100"/>
        </p:scale>
        <p:origin x="912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695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16452-2F9D-48DC-9B5C-98952FE0FE8E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D8577-4473-401E-A271-ABAD3EFC37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492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5C165-E90C-4CF0-8235-288E4DDD1F9E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1890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5C165-E90C-4CF0-8235-288E4DDD1F9E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6175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D8577-4473-401E-A271-ABAD3EFC3721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1277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/>
          <p:nvPr/>
        </p:nvSpPr>
        <p:spPr>
          <a:xfrm flipV="1">
            <a:off x="0" y="197440"/>
            <a:ext cx="9144000" cy="7092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6"/>
          <p:cNvSpPr/>
          <p:nvPr/>
        </p:nvSpPr>
        <p:spPr>
          <a:xfrm>
            <a:off x="3" y="6400800"/>
            <a:ext cx="9144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/>
        </p:nvSpPr>
        <p:spPr>
          <a:xfrm>
            <a:off x="3" y="6334321"/>
            <a:ext cx="9144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56" spc="-23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r">
              <a:buNone/>
              <a:defRPr sz="1097" cap="all" spc="92" baseline="0">
                <a:solidFill>
                  <a:schemeClr val="tx2"/>
                </a:solidFill>
                <a:latin typeface="+mj-lt"/>
              </a:defRPr>
            </a:lvl1pPr>
            <a:lvl2pPr marL="208955" indent="0" algn="ctr">
              <a:buNone/>
              <a:defRPr sz="1097"/>
            </a:lvl2pPr>
            <a:lvl3pPr marL="417910" indent="0" algn="ctr">
              <a:buNone/>
              <a:defRPr sz="1097"/>
            </a:lvl3pPr>
            <a:lvl4pPr marL="626864" indent="0" algn="ctr">
              <a:buNone/>
              <a:defRPr sz="914"/>
            </a:lvl4pPr>
            <a:lvl5pPr marL="835819" indent="0" algn="ctr">
              <a:buNone/>
              <a:defRPr sz="914"/>
            </a:lvl5pPr>
            <a:lvl6pPr marL="1044773" indent="0" algn="ctr">
              <a:buNone/>
              <a:defRPr sz="914"/>
            </a:lvl6pPr>
            <a:lvl7pPr marL="1253729" indent="0" algn="ctr">
              <a:buNone/>
              <a:defRPr sz="914"/>
            </a:lvl7pPr>
            <a:lvl8pPr marL="1462683" indent="0" algn="ctr">
              <a:buNone/>
              <a:defRPr sz="914"/>
            </a:lvl8pPr>
            <a:lvl9pPr marL="1671638" indent="0" algn="ctr">
              <a:buNone/>
              <a:defRPr sz="914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39745" y="6459787"/>
            <a:ext cx="1822935" cy="2189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2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國立清華大學  跨領域科學教育中心</a:t>
            </a:r>
          </a:p>
        </p:txBody>
      </p:sp>
      <p:pic>
        <p:nvPicPr>
          <p:cNvPr id="15" name="圖片 14" descr="跨領域科教中心_N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66" y="120528"/>
            <a:ext cx="1109599" cy="3643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圖片 17" descr="跨領域科教中心_動S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39" y="50673"/>
            <a:ext cx="405756" cy="42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3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2874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/>
        </p:nvSpPr>
        <p:spPr>
          <a:xfrm>
            <a:off x="3" y="6400800"/>
            <a:ext cx="9144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8"/>
          <p:cNvSpPr/>
          <p:nvPr/>
        </p:nvSpPr>
        <p:spPr>
          <a:xfrm>
            <a:off x="3" y="6334321"/>
            <a:ext cx="9144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414785"/>
            <a:ext cx="1971675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3636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9" y="2249486"/>
            <a:ext cx="3658792" cy="35417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3" y="2249486"/>
            <a:ext cx="3656408" cy="35417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8563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D0DB32-C8F9-4F1B-9FBB-4957F82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>
            <a:extLst>
              <a:ext uri="{FF2B5EF4-FFF2-40B4-BE49-F238E27FC236}">
                <a16:creationId xmlns:a16="http://schemas.microsoft.com/office/drawing/2014/main" id="{D14515ED-09F8-43CD-8EFB-61543FC5405A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47DD115-D61F-4389-9648-A13AA5D6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E10D282-E7D6-4553-8446-24A3A1DDB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77972DF-2163-4705-A289-D4807AF54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6ACAB77-6B63-441B-9A2F-DFE7D988409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3235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3656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463"/>
            </a:lvl1pPr>
            <a:lvl2pPr marL="278606" indent="0" algn="ctr">
              <a:buNone/>
              <a:defRPr sz="1219"/>
            </a:lvl2pPr>
            <a:lvl3pPr marL="557213" indent="0" algn="ctr">
              <a:buNone/>
              <a:defRPr sz="1097"/>
            </a:lvl3pPr>
            <a:lvl4pPr marL="835819" indent="0" algn="ctr">
              <a:buNone/>
              <a:defRPr sz="975"/>
            </a:lvl4pPr>
            <a:lvl5pPr marL="1114425" indent="0" algn="ctr">
              <a:buNone/>
              <a:defRPr sz="975"/>
            </a:lvl5pPr>
            <a:lvl6pPr marL="1393031" indent="0" algn="ctr">
              <a:buNone/>
              <a:defRPr sz="975"/>
            </a:lvl6pPr>
            <a:lvl7pPr marL="1671638" indent="0" algn="ctr">
              <a:buNone/>
              <a:defRPr sz="975"/>
            </a:lvl7pPr>
            <a:lvl8pPr marL="1950244" indent="0" algn="ctr">
              <a:buNone/>
              <a:defRPr sz="975"/>
            </a:lvl8pPr>
            <a:lvl9pPr marL="2228850" indent="0" algn="ctr">
              <a:buNone/>
              <a:defRPr sz="975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39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06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3"/>
            <a:ext cx="7886700" cy="2852737"/>
          </a:xfrm>
        </p:spPr>
        <p:txBody>
          <a:bodyPr anchor="b"/>
          <a:lstStyle>
            <a:lvl1pPr>
              <a:defRPr sz="3656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8"/>
            <a:ext cx="7886700" cy="1500187"/>
          </a:xfrm>
        </p:spPr>
        <p:txBody>
          <a:bodyPr/>
          <a:lstStyle>
            <a:lvl1pPr marL="0" indent="0">
              <a:buNone/>
              <a:defRPr sz="1463">
                <a:solidFill>
                  <a:schemeClr val="tx1"/>
                </a:solidFill>
              </a:defRPr>
            </a:lvl1pPr>
            <a:lvl2pPr marL="278606" indent="0">
              <a:buNone/>
              <a:defRPr sz="1219">
                <a:solidFill>
                  <a:schemeClr val="tx1">
                    <a:tint val="75000"/>
                  </a:schemeClr>
                </a:solidFill>
              </a:defRPr>
            </a:lvl2pPr>
            <a:lvl3pPr marL="557213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3pPr>
            <a:lvl4pPr marL="835819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4pPr>
            <a:lvl5pPr marL="111442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5pPr>
            <a:lvl6pPr marL="1393031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6pPr>
            <a:lvl7pPr marL="1671638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7pPr>
            <a:lvl8pPr marL="1950244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8pPr>
            <a:lvl9pPr marL="222885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590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45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1463" b="1"/>
            </a:lvl1pPr>
            <a:lvl2pPr marL="278606" indent="0">
              <a:buNone/>
              <a:defRPr sz="1219" b="1"/>
            </a:lvl2pPr>
            <a:lvl3pPr marL="557213" indent="0">
              <a:buNone/>
              <a:defRPr sz="1097" b="1"/>
            </a:lvl3pPr>
            <a:lvl4pPr marL="835819" indent="0">
              <a:buNone/>
              <a:defRPr sz="975" b="1"/>
            </a:lvl4pPr>
            <a:lvl5pPr marL="1114425" indent="0">
              <a:buNone/>
              <a:defRPr sz="975" b="1"/>
            </a:lvl5pPr>
            <a:lvl6pPr marL="1393031" indent="0">
              <a:buNone/>
              <a:defRPr sz="975" b="1"/>
            </a:lvl6pPr>
            <a:lvl7pPr marL="1671638" indent="0">
              <a:buNone/>
              <a:defRPr sz="975" b="1"/>
            </a:lvl7pPr>
            <a:lvl8pPr marL="1950244" indent="0">
              <a:buNone/>
              <a:defRPr sz="975" b="1"/>
            </a:lvl8pPr>
            <a:lvl9pPr marL="2228850" indent="0">
              <a:buNone/>
              <a:defRPr sz="975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463" b="1"/>
            </a:lvl1pPr>
            <a:lvl2pPr marL="278606" indent="0">
              <a:buNone/>
              <a:defRPr sz="1219" b="1"/>
            </a:lvl2pPr>
            <a:lvl3pPr marL="557213" indent="0">
              <a:buNone/>
              <a:defRPr sz="1097" b="1"/>
            </a:lvl3pPr>
            <a:lvl4pPr marL="835819" indent="0">
              <a:buNone/>
              <a:defRPr sz="975" b="1"/>
            </a:lvl4pPr>
            <a:lvl5pPr marL="1114425" indent="0">
              <a:buNone/>
              <a:defRPr sz="975" b="1"/>
            </a:lvl5pPr>
            <a:lvl6pPr marL="1393031" indent="0">
              <a:buNone/>
              <a:defRPr sz="975" b="1"/>
            </a:lvl6pPr>
            <a:lvl7pPr marL="1671638" indent="0">
              <a:buNone/>
              <a:defRPr sz="975" b="1"/>
            </a:lvl7pPr>
            <a:lvl8pPr marL="1950244" indent="0">
              <a:buNone/>
              <a:defRPr sz="975" b="1"/>
            </a:lvl8pPr>
            <a:lvl9pPr marL="2228850" indent="0">
              <a:buNone/>
              <a:defRPr sz="975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03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3716" y="484911"/>
            <a:ext cx="5587925" cy="61790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9796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983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9" cy="1600200"/>
          </a:xfrm>
        </p:spPr>
        <p:txBody>
          <a:bodyPr anchor="b"/>
          <a:lstStyle>
            <a:lvl1pPr>
              <a:defRPr sz="19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1" cy="4873625"/>
          </a:xfrm>
        </p:spPr>
        <p:txBody>
          <a:bodyPr/>
          <a:lstStyle>
            <a:lvl1pPr>
              <a:defRPr sz="1950"/>
            </a:lvl1pPr>
            <a:lvl2pPr>
              <a:defRPr sz="1706"/>
            </a:lvl2pPr>
            <a:lvl3pPr>
              <a:defRPr sz="1463"/>
            </a:lvl3pPr>
            <a:lvl4pPr>
              <a:defRPr sz="1219"/>
            </a:lvl4pPr>
            <a:lvl5pPr>
              <a:defRPr sz="1219"/>
            </a:lvl5pPr>
            <a:lvl6pPr>
              <a:defRPr sz="1219"/>
            </a:lvl6pPr>
            <a:lvl7pPr>
              <a:defRPr sz="1219"/>
            </a:lvl7pPr>
            <a:lvl8pPr>
              <a:defRPr sz="1219"/>
            </a:lvl8pPr>
            <a:lvl9pPr>
              <a:defRPr sz="1219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9" cy="3811588"/>
          </a:xfrm>
        </p:spPr>
        <p:txBody>
          <a:bodyPr/>
          <a:lstStyle>
            <a:lvl1pPr marL="0" indent="0">
              <a:buNone/>
              <a:defRPr sz="975"/>
            </a:lvl1pPr>
            <a:lvl2pPr marL="278606" indent="0">
              <a:buNone/>
              <a:defRPr sz="854"/>
            </a:lvl2pPr>
            <a:lvl3pPr marL="557213" indent="0">
              <a:buNone/>
              <a:defRPr sz="731"/>
            </a:lvl3pPr>
            <a:lvl4pPr marL="835819" indent="0">
              <a:buNone/>
              <a:defRPr sz="610"/>
            </a:lvl4pPr>
            <a:lvl5pPr marL="1114425" indent="0">
              <a:buNone/>
              <a:defRPr sz="610"/>
            </a:lvl5pPr>
            <a:lvl6pPr marL="1393031" indent="0">
              <a:buNone/>
              <a:defRPr sz="610"/>
            </a:lvl6pPr>
            <a:lvl7pPr marL="1671638" indent="0">
              <a:buNone/>
              <a:defRPr sz="610"/>
            </a:lvl7pPr>
            <a:lvl8pPr marL="1950244" indent="0">
              <a:buNone/>
              <a:defRPr sz="610"/>
            </a:lvl8pPr>
            <a:lvl9pPr marL="2228850" indent="0">
              <a:buNone/>
              <a:defRPr sz="61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1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9" cy="1600200"/>
          </a:xfrm>
        </p:spPr>
        <p:txBody>
          <a:bodyPr anchor="b"/>
          <a:lstStyle>
            <a:lvl1pPr>
              <a:defRPr sz="19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1" cy="4873625"/>
          </a:xfrm>
        </p:spPr>
        <p:txBody>
          <a:bodyPr anchor="t"/>
          <a:lstStyle>
            <a:lvl1pPr marL="0" indent="0">
              <a:buNone/>
              <a:defRPr sz="1950"/>
            </a:lvl1pPr>
            <a:lvl2pPr marL="278606" indent="0">
              <a:buNone/>
              <a:defRPr sz="1706"/>
            </a:lvl2pPr>
            <a:lvl3pPr marL="557213" indent="0">
              <a:buNone/>
              <a:defRPr sz="1463"/>
            </a:lvl3pPr>
            <a:lvl4pPr marL="835819" indent="0">
              <a:buNone/>
              <a:defRPr sz="1219"/>
            </a:lvl4pPr>
            <a:lvl5pPr marL="1114425" indent="0">
              <a:buNone/>
              <a:defRPr sz="1219"/>
            </a:lvl5pPr>
            <a:lvl6pPr marL="1393031" indent="0">
              <a:buNone/>
              <a:defRPr sz="1219"/>
            </a:lvl6pPr>
            <a:lvl7pPr marL="1671638" indent="0">
              <a:buNone/>
              <a:defRPr sz="1219"/>
            </a:lvl7pPr>
            <a:lvl8pPr marL="1950244" indent="0">
              <a:buNone/>
              <a:defRPr sz="1219"/>
            </a:lvl8pPr>
            <a:lvl9pPr marL="2228850" indent="0">
              <a:buNone/>
              <a:defRPr sz="1219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9" cy="3811588"/>
          </a:xfrm>
        </p:spPr>
        <p:txBody>
          <a:bodyPr/>
          <a:lstStyle>
            <a:lvl1pPr marL="0" indent="0">
              <a:buNone/>
              <a:defRPr sz="975"/>
            </a:lvl1pPr>
            <a:lvl2pPr marL="278606" indent="0">
              <a:buNone/>
              <a:defRPr sz="854"/>
            </a:lvl2pPr>
            <a:lvl3pPr marL="557213" indent="0">
              <a:buNone/>
              <a:defRPr sz="731"/>
            </a:lvl3pPr>
            <a:lvl4pPr marL="835819" indent="0">
              <a:buNone/>
              <a:defRPr sz="610"/>
            </a:lvl4pPr>
            <a:lvl5pPr marL="1114425" indent="0">
              <a:buNone/>
              <a:defRPr sz="610"/>
            </a:lvl5pPr>
            <a:lvl6pPr marL="1393031" indent="0">
              <a:buNone/>
              <a:defRPr sz="610"/>
            </a:lvl6pPr>
            <a:lvl7pPr marL="1671638" indent="0">
              <a:buNone/>
              <a:defRPr sz="610"/>
            </a:lvl7pPr>
            <a:lvl8pPr marL="1950244" indent="0">
              <a:buNone/>
              <a:defRPr sz="610"/>
            </a:lvl8pPr>
            <a:lvl9pPr marL="2228850" indent="0">
              <a:buNone/>
              <a:defRPr sz="61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48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95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5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-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 dirty="0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zh-TW" altLang="en-US"/>
              <a:t>按一下以編輯母片子標題樣式</a:t>
            </a:r>
            <a:endParaRPr kumimoji="0" lang="en-US" dirty="0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indent="0">
              <a:defRPr/>
            </a:lvl1pPr>
          </a:lstStyle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2977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 dirty="0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zh-TW" altLang="en-US"/>
              <a:t>按一下以編輯母片子標題樣式</a:t>
            </a:r>
            <a:endParaRPr kumimoji="0" lang="en-US" dirty="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95DB2DF-1B42-40EF-AA6F-407A0263D6A4}"/>
              </a:ext>
            </a:extLst>
          </p:cNvPr>
          <p:cNvGrpSpPr/>
          <p:nvPr/>
        </p:nvGrpSpPr>
        <p:grpSpPr>
          <a:xfrm>
            <a:off x="88187" y="41627"/>
            <a:ext cx="2009163" cy="476387"/>
            <a:chOff x="153201" y="57303"/>
            <a:chExt cx="1826512" cy="393708"/>
          </a:xfrm>
          <a:effectLst>
            <a:outerShdw blurRad="50800" dist="50800" dir="5400000" algn="ctr" rotWithShape="0">
              <a:sysClr val="window" lastClr="FFFFFF"/>
            </a:outerShdw>
          </a:effectLst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F59C382-C409-4F41-98FD-59CFD6B06194}"/>
                </a:ext>
              </a:extLst>
            </p:cNvPr>
            <p:cNvSpPr/>
            <p:nvPr/>
          </p:nvSpPr>
          <p:spPr>
            <a:xfrm>
              <a:off x="153201" y="57303"/>
              <a:ext cx="1826512" cy="365302"/>
            </a:xfrm>
            <a:prstGeom prst="rect">
              <a:avLst/>
            </a:prstGeom>
            <a:solidFill>
              <a:sysClr val="window" lastClr="FFFFFF"/>
            </a:solidFill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/>
                <a:cs typeface="+mn-cs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E01F8E9D-3B06-4872-9592-4CB55106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201" y="85709"/>
              <a:ext cx="1826512" cy="365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9572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3715" y="484909"/>
            <a:ext cx="5587925" cy="6179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3" y="6459790"/>
            <a:ext cx="1854203" cy="365125"/>
          </a:xfrm>
          <a:prstGeom prst="rect">
            <a:avLst/>
          </a:prstGeom>
        </p:spPr>
        <p:txBody>
          <a:bodyPr/>
          <a:lstStyle/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9070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40"/>
            <a:ext cx="3703320" cy="402335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7653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25" b="0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25" b="0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Title Placeholder 1"/>
          <p:cNvSpPr txBox="1">
            <a:spLocks/>
          </p:cNvSpPr>
          <p:nvPr/>
        </p:nvSpPr>
        <p:spPr>
          <a:xfrm>
            <a:off x="2429134" y="241446"/>
            <a:ext cx="4194293" cy="1013912"/>
          </a:xfrm>
          <a:prstGeom prst="rect">
            <a:avLst/>
          </a:prstGeom>
        </p:spPr>
        <p:txBody>
          <a:bodyPr vert="horz" lIns="51435" tIns="25718" rIns="51435" bIns="25718" rtlCol="0" anchor="ctr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50" baseline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025" dirty="0">
                <a:solidFill>
                  <a:sysClr val="windowText" lastClr="000000"/>
                </a:solidFill>
              </a:rPr>
              <a:t>按一下以編輯母片標題樣式</a:t>
            </a:r>
            <a:endParaRPr lang="en-US" sz="2025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/>
        </p:nvSpPr>
        <p:spPr>
          <a:xfrm>
            <a:off x="3" y="6400800"/>
            <a:ext cx="9144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/>
        </p:nvSpPr>
        <p:spPr>
          <a:xfrm>
            <a:off x="3" y="6334321"/>
            <a:ext cx="9144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3656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 algn="r">
              <a:buNone/>
              <a:defRPr sz="1097" cap="all" spc="92" baseline="0">
                <a:solidFill>
                  <a:schemeClr val="tx2"/>
                </a:solidFill>
                <a:latin typeface="+mj-lt"/>
              </a:defRPr>
            </a:lvl1pPr>
            <a:lvl2pPr marL="208955" indent="0">
              <a:buNone/>
              <a:defRPr sz="823">
                <a:solidFill>
                  <a:schemeClr val="tx1">
                    <a:tint val="75000"/>
                  </a:schemeClr>
                </a:solidFill>
              </a:defRPr>
            </a:lvl2pPr>
            <a:lvl3pPr marL="417910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3pPr>
            <a:lvl4pPr marL="626864" indent="0">
              <a:buNone/>
              <a:defRPr sz="640">
                <a:solidFill>
                  <a:schemeClr val="tx1">
                    <a:tint val="75000"/>
                  </a:schemeClr>
                </a:solidFill>
              </a:defRPr>
            </a:lvl4pPr>
            <a:lvl5pPr marL="835819" indent="0">
              <a:buNone/>
              <a:defRPr sz="640">
                <a:solidFill>
                  <a:schemeClr val="tx1">
                    <a:tint val="75000"/>
                  </a:schemeClr>
                </a:solidFill>
              </a:defRPr>
            </a:lvl5pPr>
            <a:lvl6pPr marL="1044773" indent="0">
              <a:buNone/>
              <a:defRPr sz="640">
                <a:solidFill>
                  <a:schemeClr val="tx1">
                    <a:tint val="75000"/>
                  </a:schemeClr>
                </a:solidFill>
              </a:defRPr>
            </a:lvl6pPr>
            <a:lvl7pPr marL="1253729" indent="0">
              <a:buNone/>
              <a:defRPr sz="640">
                <a:solidFill>
                  <a:schemeClr val="tx1">
                    <a:tint val="75000"/>
                  </a:schemeClr>
                </a:solidFill>
              </a:defRPr>
            </a:lvl7pPr>
            <a:lvl8pPr marL="1462683" indent="0">
              <a:buNone/>
              <a:defRPr sz="640">
                <a:solidFill>
                  <a:schemeClr val="tx1">
                    <a:tint val="75000"/>
                  </a:schemeClr>
                </a:solidFill>
              </a:defRPr>
            </a:lvl8pPr>
            <a:lvl9pPr marL="1671638" indent="0">
              <a:buNone/>
              <a:defRPr sz="6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01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540" y="108157"/>
            <a:ext cx="5224368" cy="807840"/>
          </a:xfrm>
          <a:solidFill>
            <a:schemeClr val="bg1"/>
          </a:solidFill>
        </p:spPr>
        <p:txBody>
          <a:bodyPr/>
          <a:lstStyle>
            <a:lvl1pPr>
              <a:defRPr sz="4000">
                <a:solidFill>
                  <a:srgbClr val="7030A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666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038093" cy="68580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025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9" y="731520"/>
            <a:ext cx="5009393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844">
                <a:solidFill>
                  <a:srgbClr val="FFFFFF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6" y="6459790"/>
            <a:ext cx="196388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90"/>
            <a:ext cx="3486150" cy="365125"/>
          </a:xfrm>
        </p:spPr>
        <p:txBody>
          <a:bodyPr/>
          <a:lstStyle>
            <a:lvl1pPr algn="ctr">
              <a:defRPr>
                <a:solidFill>
                  <a:srgbClr val="7030A0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副標題 4">
            <a:extLst>
              <a:ext uri="{FF2B5EF4-FFF2-40B4-BE49-F238E27FC236}">
                <a16:creationId xmlns:a16="http://schemas.microsoft.com/office/drawing/2014/main" id="{688BA1B4-6601-4549-A661-D9599AE7BF13}"/>
              </a:ext>
            </a:extLst>
          </p:cNvPr>
          <p:cNvSpPr txBox="1">
            <a:spLocks/>
          </p:cNvSpPr>
          <p:nvPr/>
        </p:nvSpPr>
        <p:spPr>
          <a:xfrm>
            <a:off x="74613" y="6399213"/>
            <a:ext cx="2614612" cy="42545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r>
              <a:rPr lang="zh-TW" altLang="en-US" sz="1500" b="1" dirty="0">
                <a:solidFill>
                  <a:srgbClr val="E2C5FF"/>
                </a:solidFill>
              </a:rPr>
              <a:t>清華大學普物實驗室</a:t>
            </a:r>
          </a:p>
        </p:txBody>
      </p:sp>
    </p:spTree>
    <p:extLst>
      <p:ext uri="{BB962C8B-B14F-4D97-AF65-F5344CB8AC3E}">
        <p14:creationId xmlns:p14="http://schemas.microsoft.com/office/powerpoint/2010/main" val="420501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4953000"/>
            <a:ext cx="9141619" cy="19050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4" y="4915076"/>
            <a:ext cx="9141619" cy="64008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2025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143989" cy="4915076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338"/>
              </a:spcAft>
              <a:buNone/>
              <a:defRPr sz="844">
                <a:solidFill>
                  <a:srgbClr val="FFFFFF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3" y="6459790"/>
            <a:ext cx="1854203" cy="365125"/>
          </a:xfrm>
          <a:prstGeom prst="rect">
            <a:avLst/>
          </a:prstGeom>
        </p:spPr>
        <p:txBody>
          <a:bodyPr/>
          <a:lstStyle/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242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3" y="6459790"/>
            <a:ext cx="1854203" cy="365125"/>
          </a:xfrm>
          <a:prstGeom prst="rect">
            <a:avLst/>
          </a:prstGeom>
        </p:spPr>
        <p:txBody>
          <a:bodyPr/>
          <a:lstStyle/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78660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/>
        </p:nvSpPr>
        <p:spPr>
          <a:xfrm>
            <a:off x="2" y="6400800"/>
            <a:ext cx="9144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8"/>
          <p:cNvSpPr/>
          <p:nvPr/>
        </p:nvSpPr>
        <p:spPr>
          <a:xfrm>
            <a:off x="2" y="6334319"/>
            <a:ext cx="9144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3"/>
            <a:ext cx="1971675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3" y="6459790"/>
            <a:ext cx="1854203" cy="365125"/>
          </a:xfrm>
          <a:prstGeom prst="rect">
            <a:avLst/>
          </a:prstGeom>
        </p:spPr>
        <p:txBody>
          <a:bodyPr/>
          <a:lstStyle/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80313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9" y="2249486"/>
            <a:ext cx="3658792" cy="35417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3" y="6459790"/>
            <a:ext cx="1854203" cy="365125"/>
          </a:xfrm>
          <a:prstGeom prst="rect">
            <a:avLst/>
          </a:prstGeom>
        </p:spPr>
        <p:txBody>
          <a:bodyPr/>
          <a:lstStyle/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23803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F81758-A40B-44EF-96A3-218E52790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A3FAFAD-5418-4131-BF47-496131C38C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FDA61BE-C796-4C01-9128-828CC0DB6C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49429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zh-TW" altLang="en-US"/>
              <a:t>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6" y="185975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zh-TW" altLang="en-US"/>
              <a:t>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zh-TW" altLang="en-US"/>
              <a:t>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zh-TW" altLang="en-US"/>
              <a:t>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93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42"/>
            <a:ext cx="3703320" cy="402335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085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914" b="0" cap="all" baseline="0">
                <a:solidFill>
                  <a:schemeClr val="tx2"/>
                </a:solidFill>
              </a:defRPr>
            </a:lvl1pPr>
            <a:lvl2pPr marL="208955" indent="0">
              <a:buNone/>
              <a:defRPr sz="914" b="1"/>
            </a:lvl2pPr>
            <a:lvl3pPr marL="417910" indent="0">
              <a:buNone/>
              <a:defRPr sz="823" b="1"/>
            </a:lvl3pPr>
            <a:lvl4pPr marL="626864" indent="0">
              <a:buNone/>
              <a:defRPr sz="731" b="1"/>
            </a:lvl4pPr>
            <a:lvl5pPr marL="835819" indent="0">
              <a:buNone/>
              <a:defRPr sz="731" b="1"/>
            </a:lvl5pPr>
            <a:lvl6pPr marL="1044773" indent="0">
              <a:buNone/>
              <a:defRPr sz="731" b="1"/>
            </a:lvl6pPr>
            <a:lvl7pPr marL="1253729" indent="0">
              <a:buNone/>
              <a:defRPr sz="731" b="1"/>
            </a:lvl7pPr>
            <a:lvl8pPr marL="1462683" indent="0">
              <a:buNone/>
              <a:defRPr sz="731" b="1"/>
            </a:lvl8pPr>
            <a:lvl9pPr marL="1671638" indent="0">
              <a:buNone/>
              <a:defRPr sz="731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914" b="0" cap="all" baseline="0">
                <a:solidFill>
                  <a:schemeClr val="tx2"/>
                </a:solidFill>
              </a:defRPr>
            </a:lvl1pPr>
            <a:lvl2pPr marL="208955" indent="0">
              <a:buNone/>
              <a:defRPr sz="914" b="1"/>
            </a:lvl2pPr>
            <a:lvl3pPr marL="417910" indent="0">
              <a:buNone/>
              <a:defRPr sz="823" b="1"/>
            </a:lvl3pPr>
            <a:lvl4pPr marL="626864" indent="0">
              <a:buNone/>
              <a:defRPr sz="731" b="1"/>
            </a:lvl4pPr>
            <a:lvl5pPr marL="835819" indent="0">
              <a:buNone/>
              <a:defRPr sz="731" b="1"/>
            </a:lvl5pPr>
            <a:lvl6pPr marL="1044773" indent="0">
              <a:buNone/>
              <a:defRPr sz="731" b="1"/>
            </a:lvl6pPr>
            <a:lvl7pPr marL="1253729" indent="0">
              <a:buNone/>
              <a:defRPr sz="731" b="1"/>
            </a:lvl7pPr>
            <a:lvl8pPr marL="1462683" indent="0">
              <a:buNone/>
              <a:defRPr sz="731" b="1"/>
            </a:lvl8pPr>
            <a:lvl9pPr marL="1671638" indent="0">
              <a:buNone/>
              <a:defRPr sz="731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itle Placeholder 1"/>
          <p:cNvSpPr txBox="1">
            <a:spLocks/>
          </p:cNvSpPr>
          <p:nvPr/>
        </p:nvSpPr>
        <p:spPr>
          <a:xfrm>
            <a:off x="131901" y="46128"/>
            <a:ext cx="3067228" cy="1013912"/>
          </a:xfrm>
          <a:prstGeom prst="rect">
            <a:avLst/>
          </a:prstGeom>
        </p:spPr>
        <p:txBody>
          <a:bodyPr vert="horz" lIns="41791" tIns="20896" rIns="41791" bIns="20896" rtlCol="0" anchor="ctr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50" baseline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1645" dirty="0"/>
              <a:t>按一下以編輯母片標題樣式</a:t>
            </a:r>
            <a:endParaRPr lang="en-US" sz="1645" dirty="0"/>
          </a:p>
        </p:txBody>
      </p:sp>
    </p:spTree>
    <p:extLst>
      <p:ext uri="{BB962C8B-B14F-4D97-AF65-F5344CB8AC3E}">
        <p14:creationId xmlns:p14="http://schemas.microsoft.com/office/powerpoint/2010/main" val="2362754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527" y="82249"/>
            <a:ext cx="5838520" cy="617901"/>
          </a:xfrm>
          <a:solidFill>
            <a:schemeClr val="bg1"/>
          </a:solidFill>
        </p:spPr>
        <p:txBody>
          <a:bodyPr/>
          <a:lstStyle>
            <a:lvl1pPr>
              <a:defRPr sz="3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713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/>
        </p:nvSpPr>
        <p:spPr>
          <a:xfrm>
            <a:off x="3" y="6400800"/>
            <a:ext cx="9144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/>
        </p:nvSpPr>
        <p:spPr>
          <a:xfrm>
            <a:off x="3" y="6334321"/>
            <a:ext cx="9144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6438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3038093" cy="68580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4" y="0"/>
            <a:ext cx="48007" cy="685800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594359"/>
            <a:ext cx="2400300" cy="2286000"/>
          </a:xfrm>
        </p:spPr>
        <p:txBody>
          <a:bodyPr anchor="b">
            <a:normAutofit/>
          </a:bodyPr>
          <a:lstStyle>
            <a:lvl1pPr>
              <a:defRPr sz="1645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40" y="731520"/>
            <a:ext cx="5009393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686">
                <a:solidFill>
                  <a:srgbClr val="FFFFFF"/>
                </a:solidFill>
              </a:defRPr>
            </a:lvl1pPr>
            <a:lvl2pPr marL="208955" indent="0">
              <a:buNone/>
              <a:defRPr sz="548"/>
            </a:lvl2pPr>
            <a:lvl3pPr marL="417910" indent="0">
              <a:buNone/>
              <a:defRPr sz="457"/>
            </a:lvl3pPr>
            <a:lvl4pPr marL="626864" indent="0">
              <a:buNone/>
              <a:defRPr sz="411"/>
            </a:lvl4pPr>
            <a:lvl5pPr marL="835819" indent="0">
              <a:buNone/>
              <a:defRPr sz="411"/>
            </a:lvl5pPr>
            <a:lvl6pPr marL="1044773" indent="0">
              <a:buNone/>
              <a:defRPr sz="411"/>
            </a:lvl6pPr>
            <a:lvl7pPr marL="1253729" indent="0">
              <a:buNone/>
              <a:defRPr sz="411"/>
            </a:lvl7pPr>
            <a:lvl8pPr marL="1462683" indent="0">
              <a:buNone/>
              <a:defRPr sz="411"/>
            </a:lvl8pPr>
            <a:lvl9pPr marL="1671638" indent="0">
              <a:buNone/>
              <a:defRPr sz="41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7" y="6459792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92"/>
            <a:ext cx="3486151" cy="365125"/>
          </a:xfrm>
        </p:spPr>
        <p:txBody>
          <a:bodyPr/>
          <a:lstStyle>
            <a:lvl1pPr algn="ctr">
              <a:defRPr>
                <a:solidFill>
                  <a:srgbClr val="7030A0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40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4953000"/>
            <a:ext cx="9141619" cy="19050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4" y="4915076"/>
            <a:ext cx="9141619" cy="64008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1645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9143989" cy="4915076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1463">
                <a:solidFill>
                  <a:schemeClr val="bg1"/>
                </a:solidFill>
              </a:defRPr>
            </a:lvl1pPr>
            <a:lvl2pPr marL="208955" indent="0">
              <a:buNone/>
              <a:defRPr sz="1279"/>
            </a:lvl2pPr>
            <a:lvl3pPr marL="417910" indent="0">
              <a:buNone/>
              <a:defRPr sz="1097"/>
            </a:lvl3pPr>
            <a:lvl4pPr marL="626864" indent="0">
              <a:buNone/>
              <a:defRPr sz="914"/>
            </a:lvl4pPr>
            <a:lvl5pPr marL="835819" indent="0">
              <a:buNone/>
              <a:defRPr sz="914"/>
            </a:lvl5pPr>
            <a:lvl6pPr marL="1044773" indent="0">
              <a:buNone/>
              <a:defRPr sz="914"/>
            </a:lvl6pPr>
            <a:lvl7pPr marL="1253729" indent="0">
              <a:buNone/>
              <a:defRPr sz="914"/>
            </a:lvl7pPr>
            <a:lvl8pPr marL="1462683" indent="0">
              <a:buNone/>
              <a:defRPr sz="914"/>
            </a:lvl8pPr>
            <a:lvl9pPr marL="1671638" indent="0">
              <a:buNone/>
              <a:defRPr sz="914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275"/>
              </a:spcAft>
              <a:buNone/>
              <a:defRPr sz="686">
                <a:solidFill>
                  <a:srgbClr val="FFFFFF"/>
                </a:solidFill>
              </a:defRPr>
            </a:lvl1pPr>
            <a:lvl2pPr marL="208955" indent="0">
              <a:buNone/>
              <a:defRPr sz="548"/>
            </a:lvl2pPr>
            <a:lvl3pPr marL="417910" indent="0">
              <a:buNone/>
              <a:defRPr sz="457"/>
            </a:lvl3pPr>
            <a:lvl4pPr marL="626864" indent="0">
              <a:buNone/>
              <a:defRPr sz="411"/>
            </a:lvl4pPr>
            <a:lvl5pPr marL="835819" indent="0">
              <a:buNone/>
              <a:defRPr sz="411"/>
            </a:lvl5pPr>
            <a:lvl6pPr marL="1044773" indent="0">
              <a:buNone/>
              <a:defRPr sz="411"/>
            </a:lvl6pPr>
            <a:lvl7pPr marL="1253729" indent="0">
              <a:buNone/>
              <a:defRPr sz="411"/>
            </a:lvl7pPr>
            <a:lvl8pPr marL="1462683" indent="0">
              <a:buNone/>
              <a:defRPr sz="411"/>
            </a:lvl8pPr>
            <a:lvl9pPr marL="1671638" indent="0">
              <a:buNone/>
              <a:defRPr sz="41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317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 flipV="1">
            <a:off x="0" y="197440"/>
            <a:ext cx="9144000" cy="7092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3" y="6400800"/>
            <a:ext cx="9144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" y="6334321"/>
            <a:ext cx="9144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029" y="1282389"/>
            <a:ext cx="8534400" cy="48353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4" y="6459792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11">
                <a:solidFill>
                  <a:srgbClr val="FFFFFF"/>
                </a:solidFill>
              </a:defRPr>
            </a:lvl1pPr>
          </a:lstStyle>
          <a:p>
            <a:fld id="{374F2045-9807-4363-8D40-BA5278AFDDBD}" type="datetimeFigureOut">
              <a:rPr lang="zh-TW" altLang="en-US" smtClean="0"/>
              <a:t>2024/11/18</a:t>
            </a:fld>
            <a:endParaRPr lang="zh-TW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3715" y="484911"/>
            <a:ext cx="5224368" cy="6179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zh-TW" altLang="en-US" dirty="0"/>
              <a:t>按一下以編輯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92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3" cap="all" baseline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6" y="6459792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">
                <a:solidFill>
                  <a:srgbClr val="FFFFFF"/>
                </a:solidFill>
              </a:defRPr>
            </a:lvl1pPr>
          </a:lstStyle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9745" y="6459787"/>
            <a:ext cx="1822935" cy="2189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2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國立清華大學  跨領域科學教育中心</a:t>
            </a:r>
          </a:p>
        </p:txBody>
      </p:sp>
      <p:pic>
        <p:nvPicPr>
          <p:cNvPr id="12" name="圖片 11" descr="跨領域科教中心_N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66" y="120528"/>
            <a:ext cx="1109599" cy="3643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圖片 12" descr="跨領域科教中心_動S.gif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39" y="50673"/>
            <a:ext cx="405756" cy="42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6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5" r:id="rId13"/>
  </p:sldLayoutIdLst>
  <p:txStyles>
    <p:titleStyle>
      <a:lvl1pPr algn="l" defTabSz="417910" rtl="0" eaLnBrk="1" latinLnBrk="0" hangingPunct="1">
        <a:lnSpc>
          <a:spcPct val="85000"/>
        </a:lnSpc>
        <a:spcBef>
          <a:spcPct val="0"/>
        </a:spcBef>
        <a:buNone/>
        <a:defRPr sz="1919" b="1" kern="1200" spc="-23" baseline="0">
          <a:solidFill>
            <a:srgbClr val="7030A0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63971" indent="-163971" algn="l" defTabSz="417910" rtl="0" eaLnBrk="1" latinLnBrk="0" hangingPunct="1">
        <a:lnSpc>
          <a:spcPct val="90000"/>
        </a:lnSpc>
        <a:spcBef>
          <a:spcPts val="548"/>
        </a:spcBef>
        <a:spcAft>
          <a:spcPts val="92"/>
        </a:spcAft>
        <a:buClr>
          <a:srgbClr val="9966FF"/>
        </a:buClr>
        <a:buSzPct val="100000"/>
        <a:buFont typeface="Wingdings" panose="05000000000000000000" pitchFamily="2" charset="2"/>
        <a:buChar char="Ø"/>
        <a:defRPr sz="1097" b="1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243781" indent="-152363" algn="l" defTabSz="417910" rtl="0" eaLnBrk="1" latinLnBrk="0" hangingPunct="1">
        <a:lnSpc>
          <a:spcPct val="90000"/>
        </a:lnSpc>
        <a:spcBef>
          <a:spcPts val="92"/>
        </a:spcBef>
        <a:spcAft>
          <a:spcPts val="183"/>
        </a:spcAft>
        <a:buClr>
          <a:srgbClr val="9966FF"/>
        </a:buClr>
        <a:buFont typeface="Wingdings" panose="05000000000000000000" pitchFamily="2" charset="2"/>
        <a:buChar char="p"/>
        <a:defRPr sz="1006" b="1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59104" indent="-83582" algn="l" defTabSz="417910" rtl="0" eaLnBrk="1" latinLnBrk="0" hangingPunct="1">
        <a:lnSpc>
          <a:spcPct val="90000"/>
        </a:lnSpc>
        <a:spcBef>
          <a:spcPts val="92"/>
        </a:spcBef>
        <a:spcAft>
          <a:spcPts val="183"/>
        </a:spcAft>
        <a:buClr>
          <a:srgbClr val="9966FF"/>
        </a:buClr>
        <a:buFont typeface="Arial" panose="020B0604020202020204" pitchFamily="34" charset="0"/>
        <a:buChar char="•"/>
        <a:defRPr sz="914" b="1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342686" indent="-83582" algn="l" defTabSz="417910" rtl="0" eaLnBrk="1" latinLnBrk="0" hangingPunct="1">
        <a:lnSpc>
          <a:spcPct val="90000"/>
        </a:lnSpc>
        <a:spcBef>
          <a:spcPts val="92"/>
        </a:spcBef>
        <a:spcAft>
          <a:spcPts val="183"/>
        </a:spcAft>
        <a:buClr>
          <a:srgbClr val="9966FF"/>
        </a:buClr>
        <a:buFont typeface="Arial" panose="020B0604020202020204" pitchFamily="34" charset="0"/>
        <a:buChar char="•"/>
        <a:defRPr sz="914" b="1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426268" indent="-83582" algn="l" defTabSz="417910" rtl="0" eaLnBrk="1" latinLnBrk="0" hangingPunct="1">
        <a:lnSpc>
          <a:spcPct val="90000"/>
        </a:lnSpc>
        <a:spcBef>
          <a:spcPts val="92"/>
        </a:spcBef>
        <a:spcAft>
          <a:spcPts val="183"/>
        </a:spcAft>
        <a:buClr>
          <a:srgbClr val="9966FF"/>
        </a:buClr>
        <a:buFont typeface="Arial" panose="020B0604020202020204" pitchFamily="34" charset="0"/>
        <a:buChar char="•"/>
        <a:defRPr sz="914" b="1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502735" indent="-104477" algn="l" defTabSz="417910" rtl="0" eaLnBrk="1" latinLnBrk="0" hangingPunct="1">
        <a:lnSpc>
          <a:spcPct val="90000"/>
        </a:lnSpc>
        <a:spcBef>
          <a:spcPts val="92"/>
        </a:spcBef>
        <a:spcAft>
          <a:spcPts val="183"/>
        </a:spcAft>
        <a:buClr>
          <a:schemeClr val="accent1"/>
        </a:buClr>
        <a:buFont typeface="Calibri" pitchFamily="34" charset="0"/>
        <a:buChar char="◦"/>
        <a:defRPr sz="6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594141" indent="-104477" algn="l" defTabSz="417910" rtl="0" eaLnBrk="1" latinLnBrk="0" hangingPunct="1">
        <a:lnSpc>
          <a:spcPct val="90000"/>
        </a:lnSpc>
        <a:spcBef>
          <a:spcPts val="92"/>
        </a:spcBef>
        <a:spcAft>
          <a:spcPts val="183"/>
        </a:spcAft>
        <a:buClr>
          <a:schemeClr val="accent1"/>
        </a:buClr>
        <a:buFont typeface="Calibri" pitchFamily="34" charset="0"/>
        <a:buChar char="◦"/>
        <a:defRPr sz="6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685547" indent="-104477" algn="l" defTabSz="417910" rtl="0" eaLnBrk="1" latinLnBrk="0" hangingPunct="1">
        <a:lnSpc>
          <a:spcPct val="90000"/>
        </a:lnSpc>
        <a:spcBef>
          <a:spcPts val="92"/>
        </a:spcBef>
        <a:spcAft>
          <a:spcPts val="183"/>
        </a:spcAft>
        <a:buClr>
          <a:schemeClr val="accent1"/>
        </a:buClr>
        <a:buFont typeface="Calibri" pitchFamily="34" charset="0"/>
        <a:buChar char="◦"/>
        <a:defRPr sz="6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776954" indent="-104477" algn="l" defTabSz="417910" rtl="0" eaLnBrk="1" latinLnBrk="0" hangingPunct="1">
        <a:lnSpc>
          <a:spcPct val="90000"/>
        </a:lnSpc>
        <a:spcBef>
          <a:spcPts val="92"/>
        </a:spcBef>
        <a:spcAft>
          <a:spcPts val="183"/>
        </a:spcAft>
        <a:buClr>
          <a:schemeClr val="accent1"/>
        </a:buClr>
        <a:buFont typeface="Calibri" pitchFamily="34" charset="0"/>
        <a:buChar char="◦"/>
        <a:defRPr sz="6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791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1pPr>
      <a:lvl2pPr marL="208955" algn="l" defTabSz="41791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2pPr>
      <a:lvl3pPr marL="417910" algn="l" defTabSz="41791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3pPr>
      <a:lvl4pPr marL="626864" algn="l" defTabSz="41791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4pPr>
      <a:lvl5pPr marL="835819" algn="l" defTabSz="41791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5pPr>
      <a:lvl6pPr marL="1044773" algn="l" defTabSz="41791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algn="l" defTabSz="41791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462683" algn="l" defTabSz="41791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671638" algn="l" defTabSz="41791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E33178-7E8F-4CBE-A25B-D06469F562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6C9C0D-8336-46DD-B8E4-6A6D423D2F3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0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557213" rtl="0" eaLnBrk="1" latinLnBrk="0" hangingPunct="1">
        <a:lnSpc>
          <a:spcPct val="90000"/>
        </a:lnSpc>
        <a:spcBef>
          <a:spcPct val="0"/>
        </a:spcBef>
        <a:buNone/>
        <a:defRPr sz="26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9304" indent="-139304" algn="l" defTabSz="557213" rtl="0" eaLnBrk="1" latinLnBrk="0" hangingPunct="1">
        <a:lnSpc>
          <a:spcPct val="90000"/>
        </a:lnSpc>
        <a:spcBef>
          <a:spcPts val="610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39304" algn="l" defTabSz="557213" rtl="0" eaLnBrk="1" latinLnBrk="0" hangingPunct="1">
        <a:lnSpc>
          <a:spcPct val="90000"/>
        </a:lnSpc>
        <a:spcBef>
          <a:spcPts val="304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696516" indent="-139304" algn="l" defTabSz="557213" rtl="0" eaLnBrk="1" latinLnBrk="0" hangingPunct="1">
        <a:lnSpc>
          <a:spcPct val="90000"/>
        </a:lnSpc>
        <a:spcBef>
          <a:spcPts val="304"/>
        </a:spcBef>
        <a:buFont typeface="Arial" panose="020B0604020202020204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3pPr>
      <a:lvl4pPr marL="975122" indent="-139304" algn="l" defTabSz="557213" rtl="0" eaLnBrk="1" latinLnBrk="0" hangingPunct="1">
        <a:lnSpc>
          <a:spcPct val="90000"/>
        </a:lnSpc>
        <a:spcBef>
          <a:spcPts val="304"/>
        </a:spcBef>
        <a:buFont typeface="Arial" panose="020B0604020202020204" pitchFamily="34" charset="0"/>
        <a:buChar char="•"/>
        <a:defRPr sz="1097" kern="1200">
          <a:solidFill>
            <a:schemeClr val="tx1"/>
          </a:solidFill>
          <a:latin typeface="+mn-lt"/>
          <a:ea typeface="+mn-ea"/>
          <a:cs typeface="+mn-cs"/>
        </a:defRPr>
      </a:lvl4pPr>
      <a:lvl5pPr marL="1253729" indent="-139304" algn="l" defTabSz="557213" rtl="0" eaLnBrk="1" latinLnBrk="0" hangingPunct="1">
        <a:lnSpc>
          <a:spcPct val="90000"/>
        </a:lnSpc>
        <a:spcBef>
          <a:spcPts val="304"/>
        </a:spcBef>
        <a:buFont typeface="Arial" panose="020B0604020202020204" pitchFamily="34" charset="0"/>
        <a:buChar char="•"/>
        <a:defRPr sz="1097" kern="1200">
          <a:solidFill>
            <a:schemeClr val="tx1"/>
          </a:solidFill>
          <a:latin typeface="+mn-lt"/>
          <a:ea typeface="+mn-ea"/>
          <a:cs typeface="+mn-cs"/>
        </a:defRPr>
      </a:lvl5pPr>
      <a:lvl6pPr marL="1532335" indent="-139304" algn="l" defTabSz="557213" rtl="0" eaLnBrk="1" latinLnBrk="0" hangingPunct="1">
        <a:lnSpc>
          <a:spcPct val="90000"/>
        </a:lnSpc>
        <a:spcBef>
          <a:spcPts val="304"/>
        </a:spcBef>
        <a:buFont typeface="Arial" panose="020B0604020202020204" pitchFamily="34" charset="0"/>
        <a:buChar char="•"/>
        <a:defRPr sz="1097" kern="1200">
          <a:solidFill>
            <a:schemeClr val="tx1"/>
          </a:solidFill>
          <a:latin typeface="+mn-lt"/>
          <a:ea typeface="+mn-ea"/>
          <a:cs typeface="+mn-cs"/>
        </a:defRPr>
      </a:lvl6pPr>
      <a:lvl7pPr marL="1810941" indent="-139304" algn="l" defTabSz="557213" rtl="0" eaLnBrk="1" latinLnBrk="0" hangingPunct="1">
        <a:lnSpc>
          <a:spcPct val="90000"/>
        </a:lnSpc>
        <a:spcBef>
          <a:spcPts val="304"/>
        </a:spcBef>
        <a:buFont typeface="Arial" panose="020B0604020202020204" pitchFamily="34" charset="0"/>
        <a:buChar char="•"/>
        <a:defRPr sz="1097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7" indent="-139304" algn="l" defTabSz="557213" rtl="0" eaLnBrk="1" latinLnBrk="0" hangingPunct="1">
        <a:lnSpc>
          <a:spcPct val="90000"/>
        </a:lnSpc>
        <a:spcBef>
          <a:spcPts val="304"/>
        </a:spcBef>
        <a:buFont typeface="Arial" panose="020B0604020202020204" pitchFamily="34" charset="0"/>
        <a:buChar char="•"/>
        <a:defRPr sz="1097" kern="1200">
          <a:solidFill>
            <a:schemeClr val="tx1"/>
          </a:solidFill>
          <a:latin typeface="+mn-lt"/>
          <a:ea typeface="+mn-ea"/>
          <a:cs typeface="+mn-cs"/>
        </a:defRPr>
      </a:lvl8pPr>
      <a:lvl9pPr marL="2368154" indent="-139304" algn="l" defTabSz="557213" rtl="0" eaLnBrk="1" latinLnBrk="0" hangingPunct="1">
        <a:lnSpc>
          <a:spcPct val="90000"/>
        </a:lnSpc>
        <a:spcBef>
          <a:spcPts val="304"/>
        </a:spcBef>
        <a:buFont typeface="Arial" panose="020B0604020202020204" pitchFamily="34" charset="0"/>
        <a:buChar char="•"/>
        <a:defRPr sz="10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1pPr>
      <a:lvl2pPr marL="278606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2pPr>
      <a:lvl3pPr marL="557213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3pPr>
      <a:lvl4pPr marL="835819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4pPr>
      <a:lvl5pPr marL="1114425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5pPr>
      <a:lvl6pPr marL="1393031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7pPr>
      <a:lvl8pPr marL="1950244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8pPr>
      <a:lvl9pPr marL="2228850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 flipV="1">
            <a:off x="0" y="197440"/>
            <a:ext cx="9144000" cy="7092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2" y="6400800"/>
            <a:ext cx="9144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" y="6334319"/>
            <a:ext cx="9144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552" y="1282389"/>
            <a:ext cx="8208913" cy="48353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3714" y="484909"/>
            <a:ext cx="5224368" cy="6179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zh-TW" altLang="en-US" dirty="0"/>
              <a:t>按一下以編輯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90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3" cap="all" baseline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6" y="6459790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91">
                <a:solidFill>
                  <a:srgbClr val="FFFFFF"/>
                </a:solidFill>
              </a:defRPr>
            </a:lvl1pPr>
          </a:lstStyle>
          <a:p>
            <a:fld id="{54FF5FFC-53A6-4780-8A0D-9E2E3D682CA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6402344"/>
            <a:ext cx="27334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國立清華大學 普通物理實驗室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4DF27C1-B21C-46EA-B7EC-4025931BCA1D}"/>
              </a:ext>
            </a:extLst>
          </p:cNvPr>
          <p:cNvSpPr txBox="1"/>
          <p:nvPr/>
        </p:nvSpPr>
        <p:spPr>
          <a:xfrm>
            <a:off x="8040086" y="6453337"/>
            <a:ext cx="731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</a:rPr>
              <a:t>By FYLEE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23C202A5-9DB5-4495-8828-74BEF6F09061}"/>
              </a:ext>
            </a:extLst>
          </p:cNvPr>
          <p:cNvGrpSpPr/>
          <p:nvPr/>
        </p:nvGrpSpPr>
        <p:grpSpPr>
          <a:xfrm>
            <a:off x="187203" y="55547"/>
            <a:ext cx="1826512" cy="393708"/>
            <a:chOff x="153201" y="57303"/>
            <a:chExt cx="1826512" cy="393708"/>
          </a:xfrm>
          <a:effectLst>
            <a:outerShdw blurRad="50800" dist="50800" dir="5400000" algn="ctr" rotWithShape="0">
              <a:schemeClr val="bg1"/>
            </a:outerShdw>
          </a:effectLst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CA8338C-78A0-48BA-BA5F-57FDD38BA053}"/>
                </a:ext>
              </a:extLst>
            </p:cNvPr>
            <p:cNvSpPr/>
            <p:nvPr/>
          </p:nvSpPr>
          <p:spPr>
            <a:xfrm>
              <a:off x="153201" y="57303"/>
              <a:ext cx="1826512" cy="3653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effectLst/>
              </a:endParaRPr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40DE1D8-109D-4181-8155-9E9D25C5D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201" y="85709"/>
              <a:ext cx="1826512" cy="365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06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defTabSz="514350" rtl="0" eaLnBrk="1" latinLnBrk="0" hangingPunct="1">
        <a:lnSpc>
          <a:spcPct val="85000"/>
        </a:lnSpc>
        <a:spcBef>
          <a:spcPct val="0"/>
        </a:spcBef>
        <a:buNone/>
        <a:defRPr sz="3300" b="1" kern="1200" spc="-28" baseline="0">
          <a:solidFill>
            <a:schemeClr val="tx1"/>
          </a:solidFill>
          <a:effectLst/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0" indent="0" algn="l" defTabSz="514350" rtl="0" eaLnBrk="1" latinLnBrk="0" hangingPunct="1">
        <a:lnSpc>
          <a:spcPct val="90000"/>
        </a:lnSpc>
        <a:spcBef>
          <a:spcPts val="675"/>
        </a:spcBef>
        <a:spcAft>
          <a:spcPts val="113"/>
        </a:spcAft>
        <a:buClr>
          <a:srgbClr val="9966FF"/>
        </a:buClr>
        <a:buSzPct val="100000"/>
        <a:buFont typeface="Wingdings" panose="05000000000000000000" pitchFamily="2" charset="2"/>
        <a:buNone/>
        <a:defRPr sz="135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12514" indent="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rgbClr val="9966FF"/>
        </a:buClr>
        <a:buFont typeface="Wingdings" panose="05000000000000000000" pitchFamily="2" charset="2"/>
        <a:buNone/>
        <a:defRPr sz="1238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16027" indent="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rgbClr val="9966FF"/>
        </a:buClr>
        <a:buFont typeface="Arial" panose="020B0604020202020204" pitchFamily="34" charset="0"/>
        <a:buNone/>
        <a:defRPr sz="1125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318897" indent="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rgbClr val="9966FF"/>
        </a:buClr>
        <a:buFont typeface="Arial" panose="020B0604020202020204" pitchFamily="34" charset="0"/>
        <a:buNone/>
        <a:defRPr sz="1125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421767" indent="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rgbClr val="9966FF"/>
        </a:buClr>
        <a:buFont typeface="Arial" panose="020B0604020202020204" pitchFamily="34" charset="0"/>
        <a:buNone/>
        <a:defRPr sz="1125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6187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7312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8437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9562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watch?v=3GNAoaMyT1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www.youtube.com/watch?v=3GNAoaMyT1Y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youtu.be/Yb7ulVRlnuM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s://youtu.be/NOuYvaT8-i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cigame.ntcu.edu.tw/voice/voice-011.html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8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2.xml"/><Relationship Id="rId3" Type="http://schemas.openxmlformats.org/officeDocument/2006/relationships/slide" Target="slide5.xml"/><Relationship Id="rId7" Type="http://schemas.openxmlformats.org/officeDocument/2006/relationships/slide" Target="slide11.xml"/><Relationship Id="rId12" Type="http://schemas.openxmlformats.org/officeDocument/2006/relationships/slide" Target="slide21.xml"/><Relationship Id="rId17" Type="http://schemas.openxmlformats.org/officeDocument/2006/relationships/slide" Target="slide26.xml"/><Relationship Id="rId2" Type="http://schemas.openxmlformats.org/officeDocument/2006/relationships/notesSlide" Target="../notesSlides/notesSlide1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9.xml"/><Relationship Id="rId15" Type="http://schemas.openxmlformats.org/officeDocument/2006/relationships/slide" Target="slide27.xml"/><Relationship Id="rId10" Type="http://schemas.openxmlformats.org/officeDocument/2006/relationships/slide" Target="slide17.xml"/><Relationship Id="rId4" Type="http://schemas.openxmlformats.org/officeDocument/2006/relationships/slide" Target="slide8.xml"/><Relationship Id="rId9" Type="http://schemas.openxmlformats.org/officeDocument/2006/relationships/slide" Target="slide14.xml"/><Relationship Id="rId14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30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demonstrations.fas.harvard.edu/presentations/synchronization-metronomes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4yVZStQbfs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3_WeN9wFIo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www.youtube.com/watch?v=r-Fy58ZzE78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E827gwnnk4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42.xml"/><Relationship Id="rId3" Type="http://schemas.openxmlformats.org/officeDocument/2006/relationships/slide" Target="slide30.xml"/><Relationship Id="rId7" Type="http://schemas.openxmlformats.org/officeDocument/2006/relationships/slide" Target="slide34.xml"/><Relationship Id="rId12" Type="http://schemas.openxmlformats.org/officeDocument/2006/relationships/slide" Target="slide4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33.xml"/><Relationship Id="rId11" Type="http://schemas.openxmlformats.org/officeDocument/2006/relationships/slide" Target="slide39.xml"/><Relationship Id="rId5" Type="http://schemas.openxmlformats.org/officeDocument/2006/relationships/slide" Target="slide32.xml"/><Relationship Id="rId10" Type="http://schemas.openxmlformats.org/officeDocument/2006/relationships/slide" Target="slide38.xml"/><Relationship Id="rId4" Type="http://schemas.openxmlformats.org/officeDocument/2006/relationships/slide" Target="slide31.xml"/><Relationship Id="rId9" Type="http://schemas.openxmlformats.org/officeDocument/2006/relationships/slide" Target="slide37.xml"/><Relationship Id="rId14" Type="http://schemas.openxmlformats.org/officeDocument/2006/relationships/slide" Target="slide4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.xml"/><Relationship Id="rId4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.xml"/><Relationship Id="rId4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youtube.com/watch?v=fTAUq6G9apg" TargetMode="External"/><Relationship Id="rId1" Type="http://schemas.openxmlformats.org/officeDocument/2006/relationships/slideLayout" Target="../slideLayouts/slideLayout30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microsoft.com/office/2007/relationships/hdphoto" Target="../media/hdphoto1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0.xml"/><Relationship Id="rId4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-_VPRCtiUg" TargetMode="External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s://www.youtube.com/watch?v=KWzyQKcJBYg" TargetMode="External"/><Relationship Id="rId7" Type="http://schemas.openxmlformats.org/officeDocument/2006/relationships/image" Target="../media/image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uiyMuHuCFo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en.wikipedia.org/wiki/Slinky" TargetMode="Externa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www.youtube.com/watch?v=uiyMuHuCFo4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2A87B67-F24F-4FC4-A042-D898F30CC0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24157" y="1714500"/>
            <a:ext cx="8275419" cy="1609550"/>
          </a:xfrm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8000" dirty="0">
                <a:solidFill>
                  <a:srgbClr val="0000FF"/>
                </a:solidFill>
                <a:effectLst/>
              </a:rPr>
              <a:t>演示</a:t>
            </a:r>
            <a:r>
              <a:rPr lang="en-US" altLang="zh-TW" sz="8000" dirty="0">
                <a:solidFill>
                  <a:srgbClr val="0000FF"/>
                </a:solidFill>
                <a:effectLst/>
              </a:rPr>
              <a:t>C</a:t>
            </a:r>
            <a:endParaRPr lang="zh-TW" altLang="en-US" sz="6600" b="1" dirty="0">
              <a:solidFill>
                <a:srgbClr val="0000FF"/>
              </a:solidFill>
              <a:effectLst/>
              <a:ea typeface="微軟正黑體" panose="020B0604030504040204" pitchFamily="34" charset="-120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8BECC61-987B-47DF-9E89-07B9FA1608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44880" y="4008036"/>
            <a:ext cx="7854696" cy="2344638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rgbClr val="0000FF"/>
                </a:solidFill>
              </a:rPr>
              <a:t>波動及熱力學演示實驗</a:t>
            </a:r>
            <a:endParaRPr lang="en-US" altLang="zh-TW" sz="4800" dirty="0">
              <a:solidFill>
                <a:srgbClr val="0000FF"/>
              </a:solidFill>
            </a:endParaRPr>
          </a:p>
          <a:p>
            <a:endParaRPr lang="en-US" altLang="zh-TW" sz="2400" dirty="0"/>
          </a:p>
          <a:p>
            <a:r>
              <a:rPr lang="en-US" altLang="zh-TW" sz="2400" dirty="0"/>
              <a:t>202411</a:t>
            </a:r>
            <a:r>
              <a:rPr lang="zh-TW" altLang="en-US" sz="2400" dirty="0"/>
              <a:t>  </a:t>
            </a:r>
            <a:r>
              <a:rPr lang="en-US" altLang="zh-TW" sz="2400" dirty="0"/>
              <a:t>FYLEE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蛇擺演示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Pendulum Wave</a:t>
            </a:r>
            <a:endParaRPr lang="zh-TW" altLang="en-US" kern="100" dirty="0">
              <a:solidFill>
                <a:srgbClr val="0000CC"/>
              </a:solidFill>
              <a:latin typeface="+mn-ea"/>
            </a:endParaRPr>
          </a:p>
        </p:txBody>
      </p:sp>
      <p:sp>
        <p:nvSpPr>
          <p:cNvPr id="3" name="矩形 2">
            <a:hlinkClick r:id="rId2" action="ppaction://hlinksldjump"/>
            <a:extLst>
              <a:ext uri="{FF2B5EF4-FFF2-40B4-BE49-F238E27FC236}">
                <a16:creationId xmlns:a16="http://schemas.microsoft.com/office/drawing/2014/main" id="{0595377B-4F69-41D1-B9CE-DEB91F90519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2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74" y="3162987"/>
            <a:ext cx="6897455" cy="38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單擺週期如何計算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如何做出一蛇擺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285133"/>
            <a:ext cx="4572000" cy="18249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以擋板同時放開擺球使其擺動，利用等間隔週期使其有一特定韻律。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FFE2979-970D-4E74-BCDA-052C8A6F20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869" y="1278455"/>
            <a:ext cx="2907056" cy="247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38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共振擺演示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Resonance Pendulum</a:t>
            </a:r>
          </a:p>
        </p:txBody>
      </p:sp>
      <p:sp>
        <p:nvSpPr>
          <p:cNvPr id="3" name="矩形 2">
            <a:hlinkClick r:id="rId2" action="ppaction://hlinksldjump"/>
            <a:extLst>
              <a:ext uri="{FF2B5EF4-FFF2-40B4-BE49-F238E27FC236}">
                <a16:creationId xmlns:a16="http://schemas.microsoft.com/office/drawing/2014/main" id="{0595377B-4F69-41D1-B9CE-DEB91F90519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2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75" y="3141322"/>
            <a:ext cx="4572000" cy="33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共振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6" y="1285133"/>
            <a:ext cx="4852739" cy="1824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晃動其中一球，對應長度的球亦會跟隨擺動，只有同樣長度的會擺動嗎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58BB168-1B37-490D-A36D-06A8459C0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5787" y="1285133"/>
            <a:ext cx="2981088" cy="256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24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68"/>
            <a:ext cx="9036416" cy="15800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教師演示</a:t>
            </a: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: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駐波產生器</a:t>
            </a: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+</a:t>
            </a: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閃頻器演示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Standing Wave</a:t>
            </a: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 </a:t>
            </a:r>
            <a:r>
              <a:rPr lang="en-US" altLang="zh-TW" kern="100" dirty="0" err="1">
                <a:solidFill>
                  <a:srgbClr val="0000CC"/>
                </a:solidFill>
                <a:latin typeface="+mn-ea"/>
              </a:rPr>
              <a:t>Machine+strobe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3" name="矩形 2">
            <a:hlinkClick r:id="rId2" action="ppaction://hlinksldjump"/>
            <a:extLst>
              <a:ext uri="{FF2B5EF4-FFF2-40B4-BE49-F238E27FC236}">
                <a16:creationId xmlns:a16="http://schemas.microsoft.com/office/drawing/2014/main" id="{0595377B-4F69-41D1-B9CE-DEB91F90519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2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886" y="3882937"/>
            <a:ext cx="6897455" cy="33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共振，測試取樣頻率的影響。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6" y="1614752"/>
            <a:ext cx="5217813" cy="2268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將繩及波形產生器架起，調整頻率使繩產生駐波共振。閃頻器對著繩閃爍，當閃頻器頻率是繩波頻率整數倍時，會看到什麼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7384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387F11-A58B-48DA-B084-F78EBA7DC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6C58020-C4B9-48ED-BB71-13A3C1FD3EEA}"/>
              </a:ext>
            </a:extLst>
          </p:cNvPr>
          <p:cNvSpPr/>
          <p:nvPr/>
        </p:nvSpPr>
        <p:spPr>
          <a:xfrm>
            <a:off x="2904707" y="2568403"/>
            <a:ext cx="317785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6000" b="1" dirty="0">
                <a:solidFill>
                  <a:srgbClr val="0000FF"/>
                </a:solidFill>
              </a:rPr>
              <a:t>聲學 </a:t>
            </a:r>
            <a:endParaRPr lang="en-US" altLang="zh-TW" sz="6000" b="1" dirty="0">
              <a:solidFill>
                <a:srgbClr val="0000FF"/>
              </a:solidFill>
            </a:endParaRPr>
          </a:p>
          <a:p>
            <a:pPr algn="ctr"/>
            <a:r>
              <a:rPr lang="en-US" altLang="zh-TW" sz="6000" b="1" dirty="0">
                <a:solidFill>
                  <a:srgbClr val="0000FF"/>
                </a:solidFill>
              </a:rPr>
              <a:t>Acoustics</a:t>
            </a:r>
            <a:endParaRPr lang="zh-TW" alt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317754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唱歌的洗衣機排水管</a:t>
            </a:r>
            <a:br>
              <a:rPr lang="zh-TW" altLang="en-US" kern="100" dirty="0">
                <a:solidFill>
                  <a:srgbClr val="0000CC"/>
                </a:solidFill>
                <a:latin typeface="+mn-ea"/>
              </a:rPr>
            </a:b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 </a:t>
            </a: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Sound Tubes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3" name="矩形 2">
            <a:hlinkClick r:id="rId3" action="ppaction://hlinksldjump"/>
            <a:extLst>
              <a:ext uri="{FF2B5EF4-FFF2-40B4-BE49-F238E27FC236}">
                <a16:creationId xmlns:a16="http://schemas.microsoft.com/office/drawing/2014/main" id="{0595377B-4F69-41D1-B9CE-DEB91F90519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3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74" y="3162987"/>
            <a:ext cx="8361529" cy="330782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空氣隨管內波紋壓縮變化。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zh-TW" sz="2400" dirty="0">
                <a:hlinkClick r:id="rId4"/>
              </a:rPr>
              <a:t>Educational Innovations Inc: Sound Tubes (</a:t>
            </a:r>
            <a:r>
              <a:rPr lang="en-US" altLang="zh-TW" sz="2400" dirty="0" err="1">
                <a:hlinkClick r:id="rId4"/>
              </a:rPr>
              <a:t>SciOnTheFly</a:t>
            </a:r>
            <a:r>
              <a:rPr lang="en-US" altLang="zh-TW" sz="2400" dirty="0">
                <a:hlinkClick r:id="rId4"/>
              </a:rPr>
              <a:t>)</a:t>
            </a:r>
            <a:endParaRPr lang="zh-TW" altLang="en-US" sz="24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6" y="1285133"/>
            <a:ext cx="5120353" cy="1824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甩動不同的軟管，有些會發出聲音，有些不會，到底哪裡不一樣呢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速度是否會影響聲音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音頻是固定的嗎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8D2A9C3-F4BA-4385-80E3-860E123A02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316" y="1285133"/>
            <a:ext cx="3000087" cy="2524997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E6862B2F-1390-48B2-9FE5-DCAE0C014F2E}"/>
              </a:ext>
            </a:extLst>
          </p:cNvPr>
          <p:cNvSpPr txBox="1"/>
          <p:nvPr/>
        </p:nvSpPr>
        <p:spPr>
          <a:xfrm>
            <a:off x="5835502" y="4054285"/>
            <a:ext cx="2922908" cy="17241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 defTabSz="6270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一般家用水管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defTabSz="6270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透明塑膠管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defTabSz="6270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洗衣機排水管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defTabSz="6270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波浪管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defTabSz="6270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油抽管</a:t>
            </a:r>
          </a:p>
        </p:txBody>
      </p:sp>
    </p:spTree>
    <p:extLst>
      <p:ext uri="{BB962C8B-B14F-4D97-AF65-F5344CB8AC3E}">
        <p14:creationId xmlns:p14="http://schemas.microsoft.com/office/powerpoint/2010/main" val="264265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F0186AE0-2ADD-4968-A3D5-A2D9FAC3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593" y="146978"/>
            <a:ext cx="5224368" cy="61790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zh-TW" altLang="en-US" sz="4000" dirty="0">
                <a:solidFill>
                  <a:srgbClr val="0000FF"/>
                </a:solidFill>
              </a:rPr>
              <a:t>唱歌的水管 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4EB6264-63A2-47DC-97A5-4E0597CC3031}"/>
              </a:ext>
            </a:extLst>
          </p:cNvPr>
          <p:cNvSpPr txBox="1"/>
          <p:nvPr/>
        </p:nvSpPr>
        <p:spPr>
          <a:xfrm>
            <a:off x="9800099" y="1073546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響度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2FF5B60-C81A-45AB-BB21-FB5B98D2A65D}"/>
              </a:ext>
            </a:extLst>
          </p:cNvPr>
          <p:cNvSpPr txBox="1"/>
          <p:nvPr/>
        </p:nvSpPr>
        <p:spPr>
          <a:xfrm>
            <a:off x="985393" y="3872280"/>
            <a:ext cx="5045673" cy="562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聲音三要素</a:t>
            </a:r>
            <a:r>
              <a:rPr lang="en-US" altLang="zh-TW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C41C11D0-0AD2-468D-AF50-79FA1F2292DC}"/>
              </a:ext>
            </a:extLst>
          </p:cNvPr>
          <p:cNvCxnSpPr/>
          <p:nvPr/>
        </p:nvCxnSpPr>
        <p:spPr>
          <a:xfrm>
            <a:off x="10171775" y="4303645"/>
            <a:ext cx="7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59E620D2-2EE9-4185-80CB-23075342C89C}"/>
              </a:ext>
            </a:extLst>
          </p:cNvPr>
          <p:cNvCxnSpPr/>
          <p:nvPr/>
        </p:nvCxnSpPr>
        <p:spPr>
          <a:xfrm>
            <a:off x="10891775" y="5022576"/>
            <a:ext cx="7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F8E188AB-0D1E-47F2-8DF6-6F10DB6FA61E}"/>
              </a:ext>
            </a:extLst>
          </p:cNvPr>
          <p:cNvCxnSpPr/>
          <p:nvPr/>
        </p:nvCxnSpPr>
        <p:spPr>
          <a:xfrm>
            <a:off x="11598628" y="4300333"/>
            <a:ext cx="7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7E6EB1F4-34A5-446F-B649-CE82CC6621C1}"/>
              </a:ext>
            </a:extLst>
          </p:cNvPr>
          <p:cNvCxnSpPr/>
          <p:nvPr/>
        </p:nvCxnSpPr>
        <p:spPr>
          <a:xfrm>
            <a:off x="12318628" y="5022576"/>
            <a:ext cx="7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851F969B-4CCB-4F00-A27A-95C1188DAB71}"/>
              </a:ext>
            </a:extLst>
          </p:cNvPr>
          <p:cNvCxnSpPr/>
          <p:nvPr/>
        </p:nvCxnSpPr>
        <p:spPr>
          <a:xfrm>
            <a:off x="13038628" y="4300333"/>
            <a:ext cx="7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83F9D03A-F341-408C-8544-0564B2EF0153}"/>
              </a:ext>
            </a:extLst>
          </p:cNvPr>
          <p:cNvCxnSpPr>
            <a:cxnSpLocks/>
          </p:cNvCxnSpPr>
          <p:nvPr/>
        </p:nvCxnSpPr>
        <p:spPr>
          <a:xfrm rot="5400000">
            <a:off x="12678628" y="4652637"/>
            <a:ext cx="7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A713E92B-8207-41E0-B754-C127AC38E5F2}"/>
              </a:ext>
            </a:extLst>
          </p:cNvPr>
          <p:cNvCxnSpPr>
            <a:cxnSpLocks/>
          </p:cNvCxnSpPr>
          <p:nvPr/>
        </p:nvCxnSpPr>
        <p:spPr>
          <a:xfrm rot="5400000">
            <a:off x="11958628" y="4662576"/>
            <a:ext cx="7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D73D50AF-D7C2-4667-9440-277D648335A2}"/>
              </a:ext>
            </a:extLst>
          </p:cNvPr>
          <p:cNvCxnSpPr>
            <a:cxnSpLocks/>
          </p:cNvCxnSpPr>
          <p:nvPr/>
        </p:nvCxnSpPr>
        <p:spPr>
          <a:xfrm rot="5400000">
            <a:off x="11238628" y="4662576"/>
            <a:ext cx="7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CBD30A42-CCC1-41FC-8E54-EA1219766FE1}"/>
              </a:ext>
            </a:extLst>
          </p:cNvPr>
          <p:cNvCxnSpPr>
            <a:cxnSpLocks/>
          </p:cNvCxnSpPr>
          <p:nvPr/>
        </p:nvCxnSpPr>
        <p:spPr>
          <a:xfrm rot="5400000">
            <a:off x="10518628" y="4657018"/>
            <a:ext cx="7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BF17FC7F-ED89-4785-A747-87A3D00C2475}"/>
              </a:ext>
            </a:extLst>
          </p:cNvPr>
          <p:cNvCxnSpPr/>
          <p:nvPr/>
        </p:nvCxnSpPr>
        <p:spPr>
          <a:xfrm>
            <a:off x="9800099" y="5022576"/>
            <a:ext cx="3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1B37FABD-010E-4D2B-81F9-44BDADB8C521}"/>
              </a:ext>
            </a:extLst>
          </p:cNvPr>
          <p:cNvCxnSpPr>
            <a:cxnSpLocks/>
          </p:cNvCxnSpPr>
          <p:nvPr/>
        </p:nvCxnSpPr>
        <p:spPr>
          <a:xfrm rot="5400000">
            <a:off x="9800099" y="4662576"/>
            <a:ext cx="7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5112A3F4-1F01-4FFE-8390-AAD9D0BF1918}"/>
              </a:ext>
            </a:extLst>
          </p:cNvPr>
          <p:cNvCxnSpPr/>
          <p:nvPr/>
        </p:nvCxnSpPr>
        <p:spPr>
          <a:xfrm>
            <a:off x="13758628" y="5022576"/>
            <a:ext cx="3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406C2335-904A-4DF6-8C7A-CAA30FF2C396}"/>
              </a:ext>
            </a:extLst>
          </p:cNvPr>
          <p:cNvCxnSpPr>
            <a:cxnSpLocks/>
          </p:cNvCxnSpPr>
          <p:nvPr/>
        </p:nvCxnSpPr>
        <p:spPr>
          <a:xfrm rot="5400000">
            <a:off x="13398628" y="4652637"/>
            <a:ext cx="7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D1B97FA1-CB83-4285-9030-CEC6005B95D2}"/>
              </a:ext>
            </a:extLst>
          </p:cNvPr>
          <p:cNvCxnSpPr/>
          <p:nvPr/>
        </p:nvCxnSpPr>
        <p:spPr>
          <a:xfrm>
            <a:off x="9800099" y="3892828"/>
            <a:ext cx="43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3820F0BA-43F3-44B8-8672-E8765BA99354}"/>
              </a:ext>
            </a:extLst>
          </p:cNvPr>
          <p:cNvSpPr txBox="1"/>
          <p:nvPr/>
        </p:nvSpPr>
        <p:spPr>
          <a:xfrm>
            <a:off x="985256" y="851388"/>
            <a:ext cx="4437423" cy="562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</a:t>
            </a:r>
            <a:r>
              <a:rPr lang="en-US" altLang="zh-TW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觀察各水管的差異</a:t>
            </a:r>
            <a:r>
              <a:rPr lang="en-US" altLang="zh-TW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</p:txBody>
      </p:sp>
      <p:pic>
        <p:nvPicPr>
          <p:cNvPr id="1026" name="Picture 2" descr="透明水泵管8*10mm 抽水管排水管塑膠水管彈力管透明水管水管小水管細水管水泵| Yahoo奇摩拍賣">
            <a:extLst>
              <a:ext uri="{FF2B5EF4-FFF2-40B4-BE49-F238E27FC236}">
                <a16:creationId xmlns:a16="http://schemas.microsoft.com/office/drawing/2014/main" id="{02E33FA1-3494-4981-84B8-DBA7A40AE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4958" y="1737361"/>
            <a:ext cx="1745177" cy="132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358CF481-48C6-4880-80D3-417585E0CE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806" r="91944">
                        <a14:foregroundMark x1="92083" y1="29028" x2="88750" y2="35139"/>
                        <a14:foregroundMark x1="11250" y1="24167" x2="15833" y2="37222"/>
                        <a14:foregroundMark x1="6806" y1="24167" x2="6806" y2="24167"/>
                        <a14:backgroundMark x1="26806" y1="36389" x2="27083" y2="35694"/>
                        <a14:backgroundMark x1="23194" y1="28472" x2="24028" y2="32639"/>
                        <a14:backgroundMark x1="57500" y1="57222" x2="50694" y2="52083"/>
                        <a14:backgroundMark x1="43194" y1="45972" x2="55000" y2="4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06298">
            <a:off x="6402769" y="2203136"/>
            <a:ext cx="1983948" cy="198394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B069FD9-5DFF-4AFF-A7C1-CEB165CC29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296333">
            <a:off x="6169403" y="632879"/>
            <a:ext cx="2305885" cy="2393893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0967490C-A22E-4742-BD4B-F1DB00BB255E}"/>
              </a:ext>
            </a:extLst>
          </p:cNvPr>
          <p:cNvSpPr txBox="1"/>
          <p:nvPr/>
        </p:nvSpPr>
        <p:spPr>
          <a:xfrm>
            <a:off x="1030859" y="4509606"/>
            <a:ext cx="4150742" cy="1596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7563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音調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---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頻率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17563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040C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音調</a:t>
            </a:r>
            <a:r>
              <a:rPr lang="en-US" altLang="zh-TW" sz="2800" dirty="0">
                <a:solidFill>
                  <a:srgbClr val="040C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音色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)---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波形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17563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040C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響度</a:t>
            </a:r>
            <a:r>
              <a:rPr lang="en-US" altLang="zh-TW" sz="2800" dirty="0">
                <a:solidFill>
                  <a:srgbClr val="040C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音量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)---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振幅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6F089D2-C9CC-40C7-B1B1-1E7BD6B89A55}"/>
              </a:ext>
            </a:extLst>
          </p:cNvPr>
          <p:cNvSpPr/>
          <p:nvPr/>
        </p:nvSpPr>
        <p:spPr>
          <a:xfrm>
            <a:off x="981692" y="1494239"/>
            <a:ext cx="4572000" cy="21234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長度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口徑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皺褶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轉動速度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217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357CB0-B0BA-49C1-95CC-F180C406E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b="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F77ECCB-A49E-4A9B-B1BC-888471B1F6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74" y="1109729"/>
            <a:ext cx="3577932" cy="202843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6CE25DC-B299-4A0D-91D5-AA8AFEDD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495" y="1109729"/>
            <a:ext cx="3342115" cy="202843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BCA56D0-22D9-4015-809A-2196240D1EE3}"/>
              </a:ext>
            </a:extLst>
          </p:cNvPr>
          <p:cNvSpPr txBox="1"/>
          <p:nvPr/>
        </p:nvSpPr>
        <p:spPr>
          <a:xfrm>
            <a:off x="4657552" y="313816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hlinkClick r:id="rId4"/>
              </a:rPr>
              <a:t>https://youtu.be/NOuYvaT8-iE</a:t>
            </a:r>
            <a:endParaRPr lang="en-US" altLang="zh-TW" sz="24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FEF4A27-8EF4-459A-877B-7BC3FE79B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034" y="3683788"/>
            <a:ext cx="3577932" cy="206448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C5E4A37-6F0A-4133-884E-ECC5037DB02D}"/>
              </a:ext>
            </a:extLst>
          </p:cNvPr>
          <p:cNvSpPr txBox="1"/>
          <p:nvPr/>
        </p:nvSpPr>
        <p:spPr>
          <a:xfrm>
            <a:off x="2612183" y="567512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hlinkClick r:id="rId6"/>
              </a:rPr>
              <a:t>https://youtu.be/Yb7ulVRlnuM</a:t>
            </a:r>
            <a:endParaRPr lang="zh-TW" altLang="en-US" sz="24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7630F26-97F8-49C8-9661-DC6B52DEF062}"/>
              </a:ext>
            </a:extLst>
          </p:cNvPr>
          <p:cNvSpPr txBox="1"/>
          <p:nvPr/>
        </p:nvSpPr>
        <p:spPr>
          <a:xfrm>
            <a:off x="2281447" y="6136786"/>
            <a:ext cx="50254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1600" b="0" i="0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This isn‘t the Doppel effect.  There are ringing the resonance frequencies of the tube - </a:t>
            </a:r>
            <a:r>
              <a:rPr lang="en-US" altLang="zh-TW" sz="1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overtones (</a:t>
            </a:r>
            <a:r>
              <a:rPr lang="zh-TW" altLang="en-US" sz="16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泛音</a:t>
            </a:r>
            <a:r>
              <a:rPr lang="en-US" altLang="zh-TW" sz="1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9E0550B-1CAD-42FE-8FE9-5613292BA1D4}"/>
              </a:ext>
            </a:extLst>
          </p:cNvPr>
          <p:cNvSpPr/>
          <p:nvPr/>
        </p:nvSpPr>
        <p:spPr>
          <a:xfrm>
            <a:off x="122723" y="31058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>
                <a:hlinkClick r:id="rId7"/>
              </a:rPr>
              <a:t>Educational Innovations Inc: Sound Tubes (</a:t>
            </a:r>
            <a:r>
              <a:rPr lang="en-US" altLang="zh-TW" dirty="0" err="1">
                <a:hlinkClick r:id="rId7"/>
              </a:rPr>
              <a:t>SciOnTheFly</a:t>
            </a:r>
            <a:r>
              <a:rPr lang="en-US" altLang="zh-TW" dirty="0">
                <a:hlinkClick r:id="rId7"/>
              </a:rPr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1471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餘音繞樑的金屬管</a:t>
            </a:r>
            <a:br>
              <a:rPr lang="zh-TW" altLang="en-US" kern="100" dirty="0">
                <a:solidFill>
                  <a:srgbClr val="0000CC"/>
                </a:solidFill>
                <a:latin typeface="+mn-ea"/>
              </a:rPr>
            </a:b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 </a:t>
            </a: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Singing rod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3" name="矩形 2">
            <a:hlinkClick r:id="rId2" action="ppaction://hlinksldjump"/>
            <a:extLst>
              <a:ext uri="{FF2B5EF4-FFF2-40B4-BE49-F238E27FC236}">
                <a16:creationId xmlns:a16="http://schemas.microsoft.com/office/drawing/2014/main" id="{0595377B-4F69-41D1-B9CE-DEB91F90519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2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74" y="3162987"/>
            <a:ext cx="6897455" cy="331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空氣於金屬管內共振。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zh-TW" sz="2400" dirty="0">
                <a:hlinkClick r:id="rId3"/>
              </a:rPr>
              <a:t>NTCU</a:t>
            </a:r>
            <a:r>
              <a:rPr lang="zh-TW" altLang="en-US" sz="2400" dirty="0">
                <a:hlinkClick r:id="rId3"/>
              </a:rPr>
              <a:t>科學遊戲</a:t>
            </a:r>
            <a:r>
              <a:rPr lang="en-US" altLang="zh-TW" sz="2400" dirty="0">
                <a:hlinkClick r:id="rId3"/>
              </a:rPr>
              <a:t>Lab</a:t>
            </a:r>
            <a:r>
              <a:rPr lang="zh-TW" altLang="en-US" sz="2400" dirty="0">
                <a:hlinkClick r:id="rId3"/>
              </a:rPr>
              <a:t>：魔音棒</a:t>
            </a:r>
            <a:endParaRPr lang="zh-TW" altLang="en-US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6" y="1285133"/>
            <a:ext cx="6007871" cy="1824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甩動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摩擦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敲擊金屬管，如何才能讓它持續發聲呢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輕拿長管中心輕輕敲擊地面試試。不同管長、實心、空心或材質又有何差異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101910E-7BA4-449E-B48C-FF396EA69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574" y="1285131"/>
            <a:ext cx="2160000" cy="331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9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CDCF48-6002-48BC-BB95-5C527979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816" y="78658"/>
            <a:ext cx="5224368" cy="61790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zh-TW" altLang="zh-TW" sz="4000" kern="100" dirty="0">
                <a:solidFill>
                  <a:srgbClr val="0000FF"/>
                </a:solidFill>
                <a:cs typeface="Times New Roman" panose="02020603050405020304" pitchFamily="18" charset="0"/>
              </a:rPr>
              <a:t>鋁管共振</a:t>
            </a:r>
            <a:endParaRPr lang="zh-TW" altLang="en-US" sz="4000" dirty="0">
              <a:solidFill>
                <a:srgbClr val="0000FF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9B270B5-AA8B-4D6D-A2B8-8754CA2AD2D2}"/>
              </a:ext>
            </a:extLst>
          </p:cNvPr>
          <p:cNvSpPr/>
          <p:nvPr/>
        </p:nvSpPr>
        <p:spPr>
          <a:xfrm>
            <a:off x="1001715" y="1288564"/>
            <a:ext cx="7533861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lnSpc>
                <a:spcPct val="150000"/>
              </a:lnSpc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如何使鋁管發出</a:t>
            </a: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秒以上的長音</a:t>
            </a: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圓柱形 15">
            <a:extLst>
              <a:ext uri="{FF2B5EF4-FFF2-40B4-BE49-F238E27FC236}">
                <a16:creationId xmlns:a16="http://schemas.microsoft.com/office/drawing/2014/main" id="{EE1B1570-84B3-407F-BA49-F11AD841A19F}"/>
              </a:ext>
            </a:extLst>
          </p:cNvPr>
          <p:cNvSpPr/>
          <p:nvPr/>
        </p:nvSpPr>
        <p:spPr>
          <a:xfrm rot="2190327">
            <a:off x="7290513" y="2505997"/>
            <a:ext cx="129208" cy="3866322"/>
          </a:xfrm>
          <a:prstGeom prst="can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1F9E85F-0EBB-4609-9705-4539EB3C3748}"/>
              </a:ext>
            </a:extLst>
          </p:cNvPr>
          <p:cNvSpPr/>
          <p:nvPr/>
        </p:nvSpPr>
        <p:spPr>
          <a:xfrm>
            <a:off x="1781277" y="3945497"/>
            <a:ext cx="4486847" cy="987322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anchor="ctr">
            <a:spAutoFit/>
          </a:bodyPr>
          <a:lstStyle/>
          <a:p>
            <a:pPr lvl="0" algn="r">
              <a:lnSpc>
                <a:spcPct val="120000"/>
              </a:lnSpc>
              <a:spcAft>
                <a:spcPts val="0"/>
              </a:spcAft>
              <a:buSzPct val="100000"/>
            </a:pPr>
            <a:r>
              <a:rPr lang="zh-TW" altLang="en-US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試試手拿鋁管中心位置一端敲擊地面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37768E8-1B2F-44DB-A50C-AB729A05A8D0}"/>
              </a:ext>
            </a:extLst>
          </p:cNvPr>
          <p:cNvSpPr/>
          <p:nvPr/>
        </p:nvSpPr>
        <p:spPr>
          <a:xfrm>
            <a:off x="1041470" y="2542589"/>
            <a:ext cx="6877879" cy="130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zh-TW" altLang="en-US" sz="28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手握在哪</a:t>
            </a:r>
            <a:r>
              <a:rPr lang="zh-TW" altLang="zh-TW" sz="28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些位置會有長音產生呢</a:t>
            </a:r>
            <a:r>
              <a:rPr lang="en-US" altLang="zh-TW" sz="28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  <a:r>
              <a:rPr lang="zh-TW" altLang="zh-TW" sz="28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為什麼</a:t>
            </a:r>
            <a:r>
              <a:rPr lang="en-US" altLang="zh-TW" sz="28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  <a:endParaRPr lang="zh-TW" altLang="zh-TW" sz="28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91B92FD-642A-40E1-8038-1CD1F3B0AEF0}"/>
              </a:ext>
            </a:extLst>
          </p:cNvPr>
          <p:cNvSpPr/>
          <p:nvPr/>
        </p:nvSpPr>
        <p:spPr>
          <a:xfrm>
            <a:off x="1024701" y="1905638"/>
            <a:ext cx="2315057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zh-TW" altLang="zh-TW" sz="28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何謂共振</a:t>
            </a:r>
            <a:r>
              <a:rPr lang="en-US" altLang="zh-TW" sz="28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  <a:endParaRPr lang="zh-TW" altLang="zh-TW" sz="28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18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8850DD-F51C-4D83-BF71-9DC7D2FFB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816" y="109329"/>
            <a:ext cx="5224368" cy="61790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zh-TW" altLang="en-US" sz="4400" dirty="0">
                <a:solidFill>
                  <a:srgbClr val="0000FF"/>
                </a:solidFill>
              </a:rPr>
              <a:t>共振</a:t>
            </a:r>
          </a:p>
        </p:txBody>
      </p:sp>
      <p:sp>
        <p:nvSpPr>
          <p:cNvPr id="5" name="手繪多邊形: 圖案 4">
            <a:extLst>
              <a:ext uri="{FF2B5EF4-FFF2-40B4-BE49-F238E27FC236}">
                <a16:creationId xmlns:a16="http://schemas.microsoft.com/office/drawing/2014/main" id="{D3AD776E-4734-4E72-AFF9-C14098552F73}"/>
              </a:ext>
            </a:extLst>
          </p:cNvPr>
          <p:cNvSpPr/>
          <p:nvPr/>
        </p:nvSpPr>
        <p:spPr>
          <a:xfrm>
            <a:off x="599596" y="2470581"/>
            <a:ext cx="2880000" cy="1060103"/>
          </a:xfrm>
          <a:custGeom>
            <a:avLst/>
            <a:gdLst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21451"/>
              <a:gd name="connsiteY0" fmla="*/ 0 h 1885491"/>
              <a:gd name="connsiteX1" fmla="*/ 2763078 w 6321451"/>
              <a:gd name="connsiteY1" fmla="*/ 576469 h 1885491"/>
              <a:gd name="connsiteX2" fmla="*/ 5565913 w 6321451"/>
              <a:gd name="connsiteY2" fmla="*/ 1053547 h 1885491"/>
              <a:gd name="connsiteX3" fmla="*/ 5585791 w 6321451"/>
              <a:gd name="connsiteY3" fmla="*/ 1063487 h 1885491"/>
              <a:gd name="connsiteX4" fmla="*/ 6291469 w 6321451"/>
              <a:gd name="connsiteY4" fmla="*/ 775252 h 1885491"/>
              <a:gd name="connsiteX5" fmla="*/ 6192078 w 6321451"/>
              <a:gd name="connsiteY5" fmla="*/ 1798982 h 1885491"/>
              <a:gd name="connsiteX6" fmla="*/ 6202017 w 6321451"/>
              <a:gd name="connsiteY6" fmla="*/ 1779104 h 1885491"/>
              <a:gd name="connsiteX0" fmla="*/ 0 w 6321451"/>
              <a:gd name="connsiteY0" fmla="*/ 0 h 1798982"/>
              <a:gd name="connsiteX1" fmla="*/ 2763078 w 6321451"/>
              <a:gd name="connsiteY1" fmla="*/ 576469 h 1798982"/>
              <a:gd name="connsiteX2" fmla="*/ 5565913 w 6321451"/>
              <a:gd name="connsiteY2" fmla="*/ 1053547 h 1798982"/>
              <a:gd name="connsiteX3" fmla="*/ 5585791 w 6321451"/>
              <a:gd name="connsiteY3" fmla="*/ 1063487 h 1798982"/>
              <a:gd name="connsiteX4" fmla="*/ 6291469 w 6321451"/>
              <a:gd name="connsiteY4" fmla="*/ 775252 h 1798982"/>
              <a:gd name="connsiteX5" fmla="*/ 6192078 w 6321451"/>
              <a:gd name="connsiteY5" fmla="*/ 1798982 h 1798982"/>
              <a:gd name="connsiteX0" fmla="*/ 0 w 6192078"/>
              <a:gd name="connsiteY0" fmla="*/ 0 h 1798982"/>
              <a:gd name="connsiteX1" fmla="*/ 2763078 w 6192078"/>
              <a:gd name="connsiteY1" fmla="*/ 576469 h 1798982"/>
              <a:gd name="connsiteX2" fmla="*/ 5565913 w 6192078"/>
              <a:gd name="connsiteY2" fmla="*/ 1053547 h 1798982"/>
              <a:gd name="connsiteX3" fmla="*/ 5585791 w 6192078"/>
              <a:gd name="connsiteY3" fmla="*/ 1063487 h 1798982"/>
              <a:gd name="connsiteX4" fmla="*/ 6192078 w 6192078"/>
              <a:gd name="connsiteY4" fmla="*/ 1798982 h 1798982"/>
              <a:gd name="connsiteX0" fmla="*/ 0 w 6162260"/>
              <a:gd name="connsiteY0" fmla="*/ 0 h 1798982"/>
              <a:gd name="connsiteX1" fmla="*/ 2763078 w 6162260"/>
              <a:gd name="connsiteY1" fmla="*/ 576469 h 1798982"/>
              <a:gd name="connsiteX2" fmla="*/ 5565913 w 6162260"/>
              <a:gd name="connsiteY2" fmla="*/ 1053547 h 1798982"/>
              <a:gd name="connsiteX3" fmla="*/ 5585791 w 6162260"/>
              <a:gd name="connsiteY3" fmla="*/ 1063487 h 1798982"/>
              <a:gd name="connsiteX4" fmla="*/ 6162260 w 6162260"/>
              <a:gd name="connsiteY4" fmla="*/ 1798982 h 1798982"/>
              <a:gd name="connsiteX0" fmla="*/ 0 w 5758995"/>
              <a:gd name="connsiteY0" fmla="*/ 0 h 1073970"/>
              <a:gd name="connsiteX1" fmla="*/ 2763078 w 5758995"/>
              <a:gd name="connsiteY1" fmla="*/ 576469 h 1073970"/>
              <a:gd name="connsiteX2" fmla="*/ 5565913 w 5758995"/>
              <a:gd name="connsiteY2" fmla="*/ 1053547 h 1073970"/>
              <a:gd name="connsiteX3" fmla="*/ 5585791 w 5758995"/>
              <a:gd name="connsiteY3" fmla="*/ 1063487 h 1073970"/>
              <a:gd name="connsiteX0" fmla="*/ 0 w 5758995"/>
              <a:gd name="connsiteY0" fmla="*/ 0 h 1073970"/>
              <a:gd name="connsiteX1" fmla="*/ 2763078 w 5758995"/>
              <a:gd name="connsiteY1" fmla="*/ 576469 h 1073970"/>
              <a:gd name="connsiteX2" fmla="*/ 5565913 w 5758995"/>
              <a:gd name="connsiteY2" fmla="*/ 1053547 h 1073970"/>
              <a:gd name="connsiteX3" fmla="*/ 5585791 w 5758995"/>
              <a:gd name="connsiteY3" fmla="*/ 1063487 h 1073970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6581"/>
              <a:gd name="connsiteX1" fmla="*/ 2763078 w 5565913"/>
              <a:gd name="connsiteY1" fmla="*/ 576469 h 1056581"/>
              <a:gd name="connsiteX2" fmla="*/ 5565913 w 5565913"/>
              <a:gd name="connsiteY2" fmla="*/ 1053547 h 1056581"/>
              <a:gd name="connsiteX0" fmla="*/ 0 w 5565913"/>
              <a:gd name="connsiteY0" fmla="*/ 0 h 1060135"/>
              <a:gd name="connsiteX1" fmla="*/ 2763078 w 5565913"/>
              <a:gd name="connsiteY1" fmla="*/ 576469 h 1060135"/>
              <a:gd name="connsiteX2" fmla="*/ 5565913 w 5565913"/>
              <a:gd name="connsiteY2" fmla="*/ 1053547 h 1060135"/>
              <a:gd name="connsiteX0" fmla="*/ 0 w 5565913"/>
              <a:gd name="connsiteY0" fmla="*/ 0 h 1059295"/>
              <a:gd name="connsiteX1" fmla="*/ 2763078 w 5565913"/>
              <a:gd name="connsiteY1" fmla="*/ 536712 h 1059295"/>
              <a:gd name="connsiteX2" fmla="*/ 5565913 w 5565913"/>
              <a:gd name="connsiteY2" fmla="*/ 1053547 h 1059295"/>
              <a:gd name="connsiteX0" fmla="*/ 0 w 5565913"/>
              <a:gd name="connsiteY0" fmla="*/ 0 h 1059122"/>
              <a:gd name="connsiteX1" fmla="*/ 2763078 w 5565913"/>
              <a:gd name="connsiteY1" fmla="*/ 536712 h 1059122"/>
              <a:gd name="connsiteX2" fmla="*/ 5565913 w 5565913"/>
              <a:gd name="connsiteY2" fmla="*/ 1053547 h 1059122"/>
              <a:gd name="connsiteX0" fmla="*/ 0 w 5565913"/>
              <a:gd name="connsiteY0" fmla="*/ 0 h 1059122"/>
              <a:gd name="connsiteX1" fmla="*/ 2763078 w 5565913"/>
              <a:gd name="connsiteY1" fmla="*/ 536712 h 1059122"/>
              <a:gd name="connsiteX2" fmla="*/ 5565913 w 5565913"/>
              <a:gd name="connsiteY2" fmla="*/ 1053547 h 1059122"/>
              <a:gd name="connsiteX0" fmla="*/ 0 w 5565913"/>
              <a:gd name="connsiteY0" fmla="*/ 0 h 1062143"/>
              <a:gd name="connsiteX1" fmla="*/ 2763078 w 5565913"/>
              <a:gd name="connsiteY1" fmla="*/ 536712 h 1062143"/>
              <a:gd name="connsiteX2" fmla="*/ 5565913 w 5565913"/>
              <a:gd name="connsiteY2" fmla="*/ 1053547 h 1062143"/>
              <a:gd name="connsiteX0" fmla="*/ 0 w 5565913"/>
              <a:gd name="connsiteY0" fmla="*/ 0 h 1060103"/>
              <a:gd name="connsiteX1" fmla="*/ 2763078 w 5565913"/>
              <a:gd name="connsiteY1" fmla="*/ 536712 h 1060103"/>
              <a:gd name="connsiteX2" fmla="*/ 5565913 w 5565913"/>
              <a:gd name="connsiteY2" fmla="*/ 1053547 h 106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65913" h="1060103">
                <a:moveTo>
                  <a:pt x="0" y="0"/>
                </a:moveTo>
                <a:cubicBezTo>
                  <a:pt x="871330" y="43069"/>
                  <a:pt x="2332383" y="192154"/>
                  <a:pt x="2763078" y="536712"/>
                </a:cubicBezTo>
                <a:cubicBezTo>
                  <a:pt x="3193773" y="881270"/>
                  <a:pt x="4856922" y="1101586"/>
                  <a:pt x="5565913" y="1053547"/>
                </a:cubicBezTo>
              </a:path>
            </a:pathLst>
          </a:cu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手繪多邊形: 圖案 14">
            <a:extLst>
              <a:ext uri="{FF2B5EF4-FFF2-40B4-BE49-F238E27FC236}">
                <a16:creationId xmlns:a16="http://schemas.microsoft.com/office/drawing/2014/main" id="{7C38D157-9E03-4D08-82ED-470D33D97DE4}"/>
              </a:ext>
            </a:extLst>
          </p:cNvPr>
          <p:cNvSpPr/>
          <p:nvPr/>
        </p:nvSpPr>
        <p:spPr>
          <a:xfrm flipV="1">
            <a:off x="599596" y="2470581"/>
            <a:ext cx="2880000" cy="1060103"/>
          </a:xfrm>
          <a:custGeom>
            <a:avLst/>
            <a:gdLst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21451"/>
              <a:gd name="connsiteY0" fmla="*/ 0 h 1885491"/>
              <a:gd name="connsiteX1" fmla="*/ 2763078 w 6321451"/>
              <a:gd name="connsiteY1" fmla="*/ 576469 h 1885491"/>
              <a:gd name="connsiteX2" fmla="*/ 5565913 w 6321451"/>
              <a:gd name="connsiteY2" fmla="*/ 1053547 h 1885491"/>
              <a:gd name="connsiteX3" fmla="*/ 5585791 w 6321451"/>
              <a:gd name="connsiteY3" fmla="*/ 1063487 h 1885491"/>
              <a:gd name="connsiteX4" fmla="*/ 6291469 w 6321451"/>
              <a:gd name="connsiteY4" fmla="*/ 775252 h 1885491"/>
              <a:gd name="connsiteX5" fmla="*/ 6192078 w 6321451"/>
              <a:gd name="connsiteY5" fmla="*/ 1798982 h 1885491"/>
              <a:gd name="connsiteX6" fmla="*/ 6202017 w 6321451"/>
              <a:gd name="connsiteY6" fmla="*/ 1779104 h 1885491"/>
              <a:gd name="connsiteX0" fmla="*/ 0 w 6321451"/>
              <a:gd name="connsiteY0" fmla="*/ 0 h 1798982"/>
              <a:gd name="connsiteX1" fmla="*/ 2763078 w 6321451"/>
              <a:gd name="connsiteY1" fmla="*/ 576469 h 1798982"/>
              <a:gd name="connsiteX2" fmla="*/ 5565913 w 6321451"/>
              <a:gd name="connsiteY2" fmla="*/ 1053547 h 1798982"/>
              <a:gd name="connsiteX3" fmla="*/ 5585791 w 6321451"/>
              <a:gd name="connsiteY3" fmla="*/ 1063487 h 1798982"/>
              <a:gd name="connsiteX4" fmla="*/ 6291469 w 6321451"/>
              <a:gd name="connsiteY4" fmla="*/ 775252 h 1798982"/>
              <a:gd name="connsiteX5" fmla="*/ 6192078 w 6321451"/>
              <a:gd name="connsiteY5" fmla="*/ 1798982 h 1798982"/>
              <a:gd name="connsiteX0" fmla="*/ 0 w 6192078"/>
              <a:gd name="connsiteY0" fmla="*/ 0 h 1798982"/>
              <a:gd name="connsiteX1" fmla="*/ 2763078 w 6192078"/>
              <a:gd name="connsiteY1" fmla="*/ 576469 h 1798982"/>
              <a:gd name="connsiteX2" fmla="*/ 5565913 w 6192078"/>
              <a:gd name="connsiteY2" fmla="*/ 1053547 h 1798982"/>
              <a:gd name="connsiteX3" fmla="*/ 5585791 w 6192078"/>
              <a:gd name="connsiteY3" fmla="*/ 1063487 h 1798982"/>
              <a:gd name="connsiteX4" fmla="*/ 6192078 w 6192078"/>
              <a:gd name="connsiteY4" fmla="*/ 1798982 h 1798982"/>
              <a:gd name="connsiteX0" fmla="*/ 0 w 6162260"/>
              <a:gd name="connsiteY0" fmla="*/ 0 h 1798982"/>
              <a:gd name="connsiteX1" fmla="*/ 2763078 w 6162260"/>
              <a:gd name="connsiteY1" fmla="*/ 576469 h 1798982"/>
              <a:gd name="connsiteX2" fmla="*/ 5565913 w 6162260"/>
              <a:gd name="connsiteY2" fmla="*/ 1053547 h 1798982"/>
              <a:gd name="connsiteX3" fmla="*/ 5585791 w 6162260"/>
              <a:gd name="connsiteY3" fmla="*/ 1063487 h 1798982"/>
              <a:gd name="connsiteX4" fmla="*/ 6162260 w 6162260"/>
              <a:gd name="connsiteY4" fmla="*/ 1798982 h 1798982"/>
              <a:gd name="connsiteX0" fmla="*/ 0 w 5758995"/>
              <a:gd name="connsiteY0" fmla="*/ 0 h 1073970"/>
              <a:gd name="connsiteX1" fmla="*/ 2763078 w 5758995"/>
              <a:gd name="connsiteY1" fmla="*/ 576469 h 1073970"/>
              <a:gd name="connsiteX2" fmla="*/ 5565913 w 5758995"/>
              <a:gd name="connsiteY2" fmla="*/ 1053547 h 1073970"/>
              <a:gd name="connsiteX3" fmla="*/ 5585791 w 5758995"/>
              <a:gd name="connsiteY3" fmla="*/ 1063487 h 1073970"/>
              <a:gd name="connsiteX0" fmla="*/ 0 w 5758995"/>
              <a:gd name="connsiteY0" fmla="*/ 0 h 1073970"/>
              <a:gd name="connsiteX1" fmla="*/ 2763078 w 5758995"/>
              <a:gd name="connsiteY1" fmla="*/ 576469 h 1073970"/>
              <a:gd name="connsiteX2" fmla="*/ 5565913 w 5758995"/>
              <a:gd name="connsiteY2" fmla="*/ 1053547 h 1073970"/>
              <a:gd name="connsiteX3" fmla="*/ 5585791 w 5758995"/>
              <a:gd name="connsiteY3" fmla="*/ 1063487 h 1073970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6581"/>
              <a:gd name="connsiteX1" fmla="*/ 2763078 w 5565913"/>
              <a:gd name="connsiteY1" fmla="*/ 576469 h 1056581"/>
              <a:gd name="connsiteX2" fmla="*/ 5565913 w 5565913"/>
              <a:gd name="connsiteY2" fmla="*/ 1053547 h 1056581"/>
              <a:gd name="connsiteX0" fmla="*/ 0 w 5565913"/>
              <a:gd name="connsiteY0" fmla="*/ 0 h 1060135"/>
              <a:gd name="connsiteX1" fmla="*/ 2763078 w 5565913"/>
              <a:gd name="connsiteY1" fmla="*/ 576469 h 1060135"/>
              <a:gd name="connsiteX2" fmla="*/ 5565913 w 5565913"/>
              <a:gd name="connsiteY2" fmla="*/ 1053547 h 1060135"/>
              <a:gd name="connsiteX0" fmla="*/ 0 w 5565913"/>
              <a:gd name="connsiteY0" fmla="*/ 0 h 1059295"/>
              <a:gd name="connsiteX1" fmla="*/ 2763078 w 5565913"/>
              <a:gd name="connsiteY1" fmla="*/ 536712 h 1059295"/>
              <a:gd name="connsiteX2" fmla="*/ 5565913 w 5565913"/>
              <a:gd name="connsiteY2" fmla="*/ 1053547 h 1059295"/>
              <a:gd name="connsiteX0" fmla="*/ 0 w 5565913"/>
              <a:gd name="connsiteY0" fmla="*/ 0 h 1059122"/>
              <a:gd name="connsiteX1" fmla="*/ 2763078 w 5565913"/>
              <a:gd name="connsiteY1" fmla="*/ 536712 h 1059122"/>
              <a:gd name="connsiteX2" fmla="*/ 5565913 w 5565913"/>
              <a:gd name="connsiteY2" fmla="*/ 1053547 h 1059122"/>
              <a:gd name="connsiteX0" fmla="*/ 0 w 5565913"/>
              <a:gd name="connsiteY0" fmla="*/ 0 h 1059122"/>
              <a:gd name="connsiteX1" fmla="*/ 2763078 w 5565913"/>
              <a:gd name="connsiteY1" fmla="*/ 536712 h 1059122"/>
              <a:gd name="connsiteX2" fmla="*/ 5565913 w 5565913"/>
              <a:gd name="connsiteY2" fmla="*/ 1053547 h 1059122"/>
              <a:gd name="connsiteX0" fmla="*/ 0 w 5565913"/>
              <a:gd name="connsiteY0" fmla="*/ 0 h 1062143"/>
              <a:gd name="connsiteX1" fmla="*/ 2763078 w 5565913"/>
              <a:gd name="connsiteY1" fmla="*/ 536712 h 1062143"/>
              <a:gd name="connsiteX2" fmla="*/ 5565913 w 5565913"/>
              <a:gd name="connsiteY2" fmla="*/ 1053547 h 1062143"/>
              <a:gd name="connsiteX0" fmla="*/ 0 w 5565913"/>
              <a:gd name="connsiteY0" fmla="*/ 0 h 1060103"/>
              <a:gd name="connsiteX1" fmla="*/ 2763078 w 5565913"/>
              <a:gd name="connsiteY1" fmla="*/ 536712 h 1060103"/>
              <a:gd name="connsiteX2" fmla="*/ 5565913 w 5565913"/>
              <a:gd name="connsiteY2" fmla="*/ 1053547 h 106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65913" h="1060103">
                <a:moveTo>
                  <a:pt x="0" y="0"/>
                </a:moveTo>
                <a:cubicBezTo>
                  <a:pt x="871330" y="43069"/>
                  <a:pt x="2332383" y="192154"/>
                  <a:pt x="2763078" y="536712"/>
                </a:cubicBezTo>
                <a:cubicBezTo>
                  <a:pt x="3193773" y="881270"/>
                  <a:pt x="4856922" y="1101586"/>
                  <a:pt x="5565913" y="1053547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0" name="手繪多邊形: 圖案 19">
            <a:extLst>
              <a:ext uri="{FF2B5EF4-FFF2-40B4-BE49-F238E27FC236}">
                <a16:creationId xmlns:a16="http://schemas.microsoft.com/office/drawing/2014/main" id="{42D51682-6AE7-4F4E-B599-80682BCC72AE}"/>
              </a:ext>
            </a:extLst>
          </p:cNvPr>
          <p:cNvSpPr/>
          <p:nvPr/>
        </p:nvSpPr>
        <p:spPr>
          <a:xfrm>
            <a:off x="589657" y="4779780"/>
            <a:ext cx="2873388" cy="1053548"/>
          </a:xfrm>
          <a:custGeom>
            <a:avLst/>
            <a:gdLst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21451"/>
              <a:gd name="connsiteY0" fmla="*/ 0 h 1885491"/>
              <a:gd name="connsiteX1" fmla="*/ 2763078 w 6321451"/>
              <a:gd name="connsiteY1" fmla="*/ 576469 h 1885491"/>
              <a:gd name="connsiteX2" fmla="*/ 5565913 w 6321451"/>
              <a:gd name="connsiteY2" fmla="*/ 1053547 h 1885491"/>
              <a:gd name="connsiteX3" fmla="*/ 5585791 w 6321451"/>
              <a:gd name="connsiteY3" fmla="*/ 1063487 h 1885491"/>
              <a:gd name="connsiteX4" fmla="*/ 6291469 w 6321451"/>
              <a:gd name="connsiteY4" fmla="*/ 775252 h 1885491"/>
              <a:gd name="connsiteX5" fmla="*/ 6192078 w 6321451"/>
              <a:gd name="connsiteY5" fmla="*/ 1798982 h 1885491"/>
              <a:gd name="connsiteX6" fmla="*/ 6202017 w 6321451"/>
              <a:gd name="connsiteY6" fmla="*/ 1779104 h 1885491"/>
              <a:gd name="connsiteX0" fmla="*/ 0 w 6321451"/>
              <a:gd name="connsiteY0" fmla="*/ 0 h 1798982"/>
              <a:gd name="connsiteX1" fmla="*/ 2763078 w 6321451"/>
              <a:gd name="connsiteY1" fmla="*/ 576469 h 1798982"/>
              <a:gd name="connsiteX2" fmla="*/ 5565913 w 6321451"/>
              <a:gd name="connsiteY2" fmla="*/ 1053547 h 1798982"/>
              <a:gd name="connsiteX3" fmla="*/ 5585791 w 6321451"/>
              <a:gd name="connsiteY3" fmla="*/ 1063487 h 1798982"/>
              <a:gd name="connsiteX4" fmla="*/ 6291469 w 6321451"/>
              <a:gd name="connsiteY4" fmla="*/ 775252 h 1798982"/>
              <a:gd name="connsiteX5" fmla="*/ 6192078 w 6321451"/>
              <a:gd name="connsiteY5" fmla="*/ 1798982 h 1798982"/>
              <a:gd name="connsiteX0" fmla="*/ 0 w 6192078"/>
              <a:gd name="connsiteY0" fmla="*/ 0 h 1798982"/>
              <a:gd name="connsiteX1" fmla="*/ 2763078 w 6192078"/>
              <a:gd name="connsiteY1" fmla="*/ 576469 h 1798982"/>
              <a:gd name="connsiteX2" fmla="*/ 5565913 w 6192078"/>
              <a:gd name="connsiteY2" fmla="*/ 1053547 h 1798982"/>
              <a:gd name="connsiteX3" fmla="*/ 5585791 w 6192078"/>
              <a:gd name="connsiteY3" fmla="*/ 1063487 h 1798982"/>
              <a:gd name="connsiteX4" fmla="*/ 6192078 w 6192078"/>
              <a:gd name="connsiteY4" fmla="*/ 1798982 h 1798982"/>
              <a:gd name="connsiteX0" fmla="*/ 0 w 6162260"/>
              <a:gd name="connsiteY0" fmla="*/ 0 h 1798982"/>
              <a:gd name="connsiteX1" fmla="*/ 2763078 w 6162260"/>
              <a:gd name="connsiteY1" fmla="*/ 576469 h 1798982"/>
              <a:gd name="connsiteX2" fmla="*/ 5565913 w 6162260"/>
              <a:gd name="connsiteY2" fmla="*/ 1053547 h 1798982"/>
              <a:gd name="connsiteX3" fmla="*/ 5585791 w 6162260"/>
              <a:gd name="connsiteY3" fmla="*/ 1063487 h 1798982"/>
              <a:gd name="connsiteX4" fmla="*/ 6162260 w 6162260"/>
              <a:gd name="connsiteY4" fmla="*/ 1798982 h 1798982"/>
              <a:gd name="connsiteX0" fmla="*/ 0 w 5758995"/>
              <a:gd name="connsiteY0" fmla="*/ 0 h 1073970"/>
              <a:gd name="connsiteX1" fmla="*/ 2763078 w 5758995"/>
              <a:gd name="connsiteY1" fmla="*/ 576469 h 1073970"/>
              <a:gd name="connsiteX2" fmla="*/ 5565913 w 5758995"/>
              <a:gd name="connsiteY2" fmla="*/ 1053547 h 1073970"/>
              <a:gd name="connsiteX3" fmla="*/ 5585791 w 5758995"/>
              <a:gd name="connsiteY3" fmla="*/ 1063487 h 1073970"/>
              <a:gd name="connsiteX0" fmla="*/ 0 w 5758995"/>
              <a:gd name="connsiteY0" fmla="*/ 0 h 1073970"/>
              <a:gd name="connsiteX1" fmla="*/ 2763078 w 5758995"/>
              <a:gd name="connsiteY1" fmla="*/ 576469 h 1073970"/>
              <a:gd name="connsiteX2" fmla="*/ 5565913 w 5758995"/>
              <a:gd name="connsiteY2" fmla="*/ 1053547 h 1073970"/>
              <a:gd name="connsiteX3" fmla="*/ 5585791 w 5758995"/>
              <a:gd name="connsiteY3" fmla="*/ 1063487 h 1073970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6581"/>
              <a:gd name="connsiteX1" fmla="*/ 2763078 w 5565913"/>
              <a:gd name="connsiteY1" fmla="*/ 576469 h 1056581"/>
              <a:gd name="connsiteX2" fmla="*/ 5565913 w 5565913"/>
              <a:gd name="connsiteY2" fmla="*/ 1053547 h 1056581"/>
              <a:gd name="connsiteX0" fmla="*/ 0 w 5565913"/>
              <a:gd name="connsiteY0" fmla="*/ 0 h 1060135"/>
              <a:gd name="connsiteX1" fmla="*/ 2763078 w 5565913"/>
              <a:gd name="connsiteY1" fmla="*/ 576469 h 1060135"/>
              <a:gd name="connsiteX2" fmla="*/ 5565913 w 5565913"/>
              <a:gd name="connsiteY2" fmla="*/ 1053547 h 1060135"/>
              <a:gd name="connsiteX0" fmla="*/ 0 w 5565913"/>
              <a:gd name="connsiteY0" fmla="*/ 0 h 1059295"/>
              <a:gd name="connsiteX1" fmla="*/ 2763078 w 5565913"/>
              <a:gd name="connsiteY1" fmla="*/ 536712 h 1059295"/>
              <a:gd name="connsiteX2" fmla="*/ 5565913 w 5565913"/>
              <a:gd name="connsiteY2" fmla="*/ 1053547 h 1059295"/>
              <a:gd name="connsiteX0" fmla="*/ 0 w 5565913"/>
              <a:gd name="connsiteY0" fmla="*/ 0 h 1059122"/>
              <a:gd name="connsiteX1" fmla="*/ 2763078 w 5565913"/>
              <a:gd name="connsiteY1" fmla="*/ 536712 h 1059122"/>
              <a:gd name="connsiteX2" fmla="*/ 5565913 w 5565913"/>
              <a:gd name="connsiteY2" fmla="*/ 1053547 h 1059122"/>
              <a:gd name="connsiteX0" fmla="*/ 0 w 5565913"/>
              <a:gd name="connsiteY0" fmla="*/ 0 h 1059122"/>
              <a:gd name="connsiteX1" fmla="*/ 2763078 w 5565913"/>
              <a:gd name="connsiteY1" fmla="*/ 536712 h 1059122"/>
              <a:gd name="connsiteX2" fmla="*/ 5565913 w 5565913"/>
              <a:gd name="connsiteY2" fmla="*/ 1053547 h 1059122"/>
              <a:gd name="connsiteX0" fmla="*/ 0 w 5565913"/>
              <a:gd name="connsiteY0" fmla="*/ 0 h 1062143"/>
              <a:gd name="connsiteX1" fmla="*/ 2763078 w 5565913"/>
              <a:gd name="connsiteY1" fmla="*/ 536712 h 1062143"/>
              <a:gd name="connsiteX2" fmla="*/ 5565913 w 5565913"/>
              <a:gd name="connsiteY2" fmla="*/ 1053547 h 1062143"/>
              <a:gd name="connsiteX0" fmla="*/ 0 w 5565913"/>
              <a:gd name="connsiteY0" fmla="*/ 0 h 1060103"/>
              <a:gd name="connsiteX1" fmla="*/ 2763078 w 5565913"/>
              <a:gd name="connsiteY1" fmla="*/ 536712 h 1060103"/>
              <a:gd name="connsiteX2" fmla="*/ 5565913 w 5565913"/>
              <a:gd name="connsiteY2" fmla="*/ 1053547 h 1060103"/>
              <a:gd name="connsiteX0" fmla="*/ 0 w 5565913"/>
              <a:gd name="connsiteY0" fmla="*/ 0 h 1060103"/>
              <a:gd name="connsiteX1" fmla="*/ 1802655 w 5565913"/>
              <a:gd name="connsiteY1" fmla="*/ 536712 h 1060103"/>
              <a:gd name="connsiteX2" fmla="*/ 5565913 w 5565913"/>
              <a:gd name="connsiteY2" fmla="*/ 1053547 h 1060103"/>
              <a:gd name="connsiteX0" fmla="*/ 0 w 5585121"/>
              <a:gd name="connsiteY0" fmla="*/ 0 h 536716"/>
              <a:gd name="connsiteX1" fmla="*/ 1802655 w 5585121"/>
              <a:gd name="connsiteY1" fmla="*/ 536712 h 536716"/>
              <a:gd name="connsiteX2" fmla="*/ 5585121 w 5585121"/>
              <a:gd name="connsiteY2" fmla="*/ 9938 h 536716"/>
              <a:gd name="connsiteX0" fmla="*/ 0 w 5585121"/>
              <a:gd name="connsiteY0" fmla="*/ 0 h 1053548"/>
              <a:gd name="connsiteX1" fmla="*/ 2782287 w 5585121"/>
              <a:gd name="connsiteY1" fmla="*/ 1053546 h 1053548"/>
              <a:gd name="connsiteX2" fmla="*/ 5585121 w 5585121"/>
              <a:gd name="connsiteY2" fmla="*/ 9938 h 105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85121" h="1053548">
                <a:moveTo>
                  <a:pt x="0" y="0"/>
                </a:moveTo>
                <a:cubicBezTo>
                  <a:pt x="871330" y="43069"/>
                  <a:pt x="1851434" y="1051890"/>
                  <a:pt x="2782287" y="1053546"/>
                </a:cubicBezTo>
                <a:cubicBezTo>
                  <a:pt x="3713141" y="1055202"/>
                  <a:pt x="4876130" y="57977"/>
                  <a:pt x="5585121" y="9938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4" name="手繪多邊形: 圖案 23">
            <a:extLst>
              <a:ext uri="{FF2B5EF4-FFF2-40B4-BE49-F238E27FC236}">
                <a16:creationId xmlns:a16="http://schemas.microsoft.com/office/drawing/2014/main" id="{54913563-34DA-41EB-874C-A719685C8869}"/>
              </a:ext>
            </a:extLst>
          </p:cNvPr>
          <p:cNvSpPr/>
          <p:nvPr/>
        </p:nvSpPr>
        <p:spPr>
          <a:xfrm flipV="1">
            <a:off x="596269" y="4783095"/>
            <a:ext cx="2873388" cy="1053548"/>
          </a:xfrm>
          <a:custGeom>
            <a:avLst/>
            <a:gdLst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55477"/>
              <a:gd name="connsiteY0" fmla="*/ 0 h 1885491"/>
              <a:gd name="connsiteX1" fmla="*/ 2763078 w 6355477"/>
              <a:gd name="connsiteY1" fmla="*/ 576469 h 1885491"/>
              <a:gd name="connsiteX2" fmla="*/ 5565913 w 6355477"/>
              <a:gd name="connsiteY2" fmla="*/ 1053547 h 1885491"/>
              <a:gd name="connsiteX3" fmla="*/ 5585791 w 6355477"/>
              <a:gd name="connsiteY3" fmla="*/ 1063487 h 1885491"/>
              <a:gd name="connsiteX4" fmla="*/ 6291469 w 6355477"/>
              <a:gd name="connsiteY4" fmla="*/ 775252 h 1885491"/>
              <a:gd name="connsiteX5" fmla="*/ 6311347 w 6355477"/>
              <a:gd name="connsiteY5" fmla="*/ 834887 h 1885491"/>
              <a:gd name="connsiteX6" fmla="*/ 6192078 w 6355477"/>
              <a:gd name="connsiteY6" fmla="*/ 1798982 h 1885491"/>
              <a:gd name="connsiteX7" fmla="*/ 6202017 w 6355477"/>
              <a:gd name="connsiteY7" fmla="*/ 1779104 h 1885491"/>
              <a:gd name="connsiteX0" fmla="*/ 0 w 6321451"/>
              <a:gd name="connsiteY0" fmla="*/ 0 h 1885491"/>
              <a:gd name="connsiteX1" fmla="*/ 2763078 w 6321451"/>
              <a:gd name="connsiteY1" fmla="*/ 576469 h 1885491"/>
              <a:gd name="connsiteX2" fmla="*/ 5565913 w 6321451"/>
              <a:gd name="connsiteY2" fmla="*/ 1053547 h 1885491"/>
              <a:gd name="connsiteX3" fmla="*/ 5585791 w 6321451"/>
              <a:gd name="connsiteY3" fmla="*/ 1063487 h 1885491"/>
              <a:gd name="connsiteX4" fmla="*/ 6291469 w 6321451"/>
              <a:gd name="connsiteY4" fmla="*/ 775252 h 1885491"/>
              <a:gd name="connsiteX5" fmla="*/ 6192078 w 6321451"/>
              <a:gd name="connsiteY5" fmla="*/ 1798982 h 1885491"/>
              <a:gd name="connsiteX6" fmla="*/ 6202017 w 6321451"/>
              <a:gd name="connsiteY6" fmla="*/ 1779104 h 1885491"/>
              <a:gd name="connsiteX0" fmla="*/ 0 w 6321451"/>
              <a:gd name="connsiteY0" fmla="*/ 0 h 1798982"/>
              <a:gd name="connsiteX1" fmla="*/ 2763078 w 6321451"/>
              <a:gd name="connsiteY1" fmla="*/ 576469 h 1798982"/>
              <a:gd name="connsiteX2" fmla="*/ 5565913 w 6321451"/>
              <a:gd name="connsiteY2" fmla="*/ 1053547 h 1798982"/>
              <a:gd name="connsiteX3" fmla="*/ 5585791 w 6321451"/>
              <a:gd name="connsiteY3" fmla="*/ 1063487 h 1798982"/>
              <a:gd name="connsiteX4" fmla="*/ 6291469 w 6321451"/>
              <a:gd name="connsiteY4" fmla="*/ 775252 h 1798982"/>
              <a:gd name="connsiteX5" fmla="*/ 6192078 w 6321451"/>
              <a:gd name="connsiteY5" fmla="*/ 1798982 h 1798982"/>
              <a:gd name="connsiteX0" fmla="*/ 0 w 6192078"/>
              <a:gd name="connsiteY0" fmla="*/ 0 h 1798982"/>
              <a:gd name="connsiteX1" fmla="*/ 2763078 w 6192078"/>
              <a:gd name="connsiteY1" fmla="*/ 576469 h 1798982"/>
              <a:gd name="connsiteX2" fmla="*/ 5565913 w 6192078"/>
              <a:gd name="connsiteY2" fmla="*/ 1053547 h 1798982"/>
              <a:gd name="connsiteX3" fmla="*/ 5585791 w 6192078"/>
              <a:gd name="connsiteY3" fmla="*/ 1063487 h 1798982"/>
              <a:gd name="connsiteX4" fmla="*/ 6192078 w 6192078"/>
              <a:gd name="connsiteY4" fmla="*/ 1798982 h 1798982"/>
              <a:gd name="connsiteX0" fmla="*/ 0 w 6162260"/>
              <a:gd name="connsiteY0" fmla="*/ 0 h 1798982"/>
              <a:gd name="connsiteX1" fmla="*/ 2763078 w 6162260"/>
              <a:gd name="connsiteY1" fmla="*/ 576469 h 1798982"/>
              <a:gd name="connsiteX2" fmla="*/ 5565913 w 6162260"/>
              <a:gd name="connsiteY2" fmla="*/ 1053547 h 1798982"/>
              <a:gd name="connsiteX3" fmla="*/ 5585791 w 6162260"/>
              <a:gd name="connsiteY3" fmla="*/ 1063487 h 1798982"/>
              <a:gd name="connsiteX4" fmla="*/ 6162260 w 6162260"/>
              <a:gd name="connsiteY4" fmla="*/ 1798982 h 1798982"/>
              <a:gd name="connsiteX0" fmla="*/ 0 w 5758995"/>
              <a:gd name="connsiteY0" fmla="*/ 0 h 1073970"/>
              <a:gd name="connsiteX1" fmla="*/ 2763078 w 5758995"/>
              <a:gd name="connsiteY1" fmla="*/ 576469 h 1073970"/>
              <a:gd name="connsiteX2" fmla="*/ 5565913 w 5758995"/>
              <a:gd name="connsiteY2" fmla="*/ 1053547 h 1073970"/>
              <a:gd name="connsiteX3" fmla="*/ 5585791 w 5758995"/>
              <a:gd name="connsiteY3" fmla="*/ 1063487 h 1073970"/>
              <a:gd name="connsiteX0" fmla="*/ 0 w 5758995"/>
              <a:gd name="connsiteY0" fmla="*/ 0 h 1073970"/>
              <a:gd name="connsiteX1" fmla="*/ 2763078 w 5758995"/>
              <a:gd name="connsiteY1" fmla="*/ 576469 h 1073970"/>
              <a:gd name="connsiteX2" fmla="*/ 5565913 w 5758995"/>
              <a:gd name="connsiteY2" fmla="*/ 1053547 h 1073970"/>
              <a:gd name="connsiteX3" fmla="*/ 5585791 w 5758995"/>
              <a:gd name="connsiteY3" fmla="*/ 1063487 h 1073970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3547"/>
              <a:gd name="connsiteX1" fmla="*/ 2763078 w 5565913"/>
              <a:gd name="connsiteY1" fmla="*/ 576469 h 1053547"/>
              <a:gd name="connsiteX2" fmla="*/ 5565913 w 5565913"/>
              <a:gd name="connsiteY2" fmla="*/ 1053547 h 1053547"/>
              <a:gd name="connsiteX0" fmla="*/ 0 w 5565913"/>
              <a:gd name="connsiteY0" fmla="*/ 0 h 1056581"/>
              <a:gd name="connsiteX1" fmla="*/ 2763078 w 5565913"/>
              <a:gd name="connsiteY1" fmla="*/ 576469 h 1056581"/>
              <a:gd name="connsiteX2" fmla="*/ 5565913 w 5565913"/>
              <a:gd name="connsiteY2" fmla="*/ 1053547 h 1056581"/>
              <a:gd name="connsiteX0" fmla="*/ 0 w 5565913"/>
              <a:gd name="connsiteY0" fmla="*/ 0 h 1060135"/>
              <a:gd name="connsiteX1" fmla="*/ 2763078 w 5565913"/>
              <a:gd name="connsiteY1" fmla="*/ 576469 h 1060135"/>
              <a:gd name="connsiteX2" fmla="*/ 5565913 w 5565913"/>
              <a:gd name="connsiteY2" fmla="*/ 1053547 h 1060135"/>
              <a:gd name="connsiteX0" fmla="*/ 0 w 5565913"/>
              <a:gd name="connsiteY0" fmla="*/ 0 h 1059295"/>
              <a:gd name="connsiteX1" fmla="*/ 2763078 w 5565913"/>
              <a:gd name="connsiteY1" fmla="*/ 536712 h 1059295"/>
              <a:gd name="connsiteX2" fmla="*/ 5565913 w 5565913"/>
              <a:gd name="connsiteY2" fmla="*/ 1053547 h 1059295"/>
              <a:gd name="connsiteX0" fmla="*/ 0 w 5565913"/>
              <a:gd name="connsiteY0" fmla="*/ 0 h 1059122"/>
              <a:gd name="connsiteX1" fmla="*/ 2763078 w 5565913"/>
              <a:gd name="connsiteY1" fmla="*/ 536712 h 1059122"/>
              <a:gd name="connsiteX2" fmla="*/ 5565913 w 5565913"/>
              <a:gd name="connsiteY2" fmla="*/ 1053547 h 1059122"/>
              <a:gd name="connsiteX0" fmla="*/ 0 w 5565913"/>
              <a:gd name="connsiteY0" fmla="*/ 0 h 1059122"/>
              <a:gd name="connsiteX1" fmla="*/ 2763078 w 5565913"/>
              <a:gd name="connsiteY1" fmla="*/ 536712 h 1059122"/>
              <a:gd name="connsiteX2" fmla="*/ 5565913 w 5565913"/>
              <a:gd name="connsiteY2" fmla="*/ 1053547 h 1059122"/>
              <a:gd name="connsiteX0" fmla="*/ 0 w 5565913"/>
              <a:gd name="connsiteY0" fmla="*/ 0 h 1062143"/>
              <a:gd name="connsiteX1" fmla="*/ 2763078 w 5565913"/>
              <a:gd name="connsiteY1" fmla="*/ 536712 h 1062143"/>
              <a:gd name="connsiteX2" fmla="*/ 5565913 w 5565913"/>
              <a:gd name="connsiteY2" fmla="*/ 1053547 h 1062143"/>
              <a:gd name="connsiteX0" fmla="*/ 0 w 5565913"/>
              <a:gd name="connsiteY0" fmla="*/ 0 h 1060103"/>
              <a:gd name="connsiteX1" fmla="*/ 2763078 w 5565913"/>
              <a:gd name="connsiteY1" fmla="*/ 536712 h 1060103"/>
              <a:gd name="connsiteX2" fmla="*/ 5565913 w 5565913"/>
              <a:gd name="connsiteY2" fmla="*/ 1053547 h 1060103"/>
              <a:gd name="connsiteX0" fmla="*/ 0 w 5565913"/>
              <a:gd name="connsiteY0" fmla="*/ 0 h 1060103"/>
              <a:gd name="connsiteX1" fmla="*/ 1802655 w 5565913"/>
              <a:gd name="connsiteY1" fmla="*/ 536712 h 1060103"/>
              <a:gd name="connsiteX2" fmla="*/ 5565913 w 5565913"/>
              <a:gd name="connsiteY2" fmla="*/ 1053547 h 1060103"/>
              <a:gd name="connsiteX0" fmla="*/ 0 w 5585121"/>
              <a:gd name="connsiteY0" fmla="*/ 0 h 536716"/>
              <a:gd name="connsiteX1" fmla="*/ 1802655 w 5585121"/>
              <a:gd name="connsiteY1" fmla="*/ 536712 h 536716"/>
              <a:gd name="connsiteX2" fmla="*/ 5585121 w 5585121"/>
              <a:gd name="connsiteY2" fmla="*/ 9938 h 536716"/>
              <a:gd name="connsiteX0" fmla="*/ 0 w 5585121"/>
              <a:gd name="connsiteY0" fmla="*/ 0 h 1053548"/>
              <a:gd name="connsiteX1" fmla="*/ 2782287 w 5585121"/>
              <a:gd name="connsiteY1" fmla="*/ 1053546 h 1053548"/>
              <a:gd name="connsiteX2" fmla="*/ 5585121 w 5585121"/>
              <a:gd name="connsiteY2" fmla="*/ 9938 h 105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85121" h="1053548">
                <a:moveTo>
                  <a:pt x="0" y="0"/>
                </a:moveTo>
                <a:cubicBezTo>
                  <a:pt x="871330" y="43069"/>
                  <a:pt x="1851434" y="1051890"/>
                  <a:pt x="2782287" y="1053546"/>
                </a:cubicBezTo>
                <a:cubicBezTo>
                  <a:pt x="3713141" y="1055202"/>
                  <a:pt x="4876130" y="57977"/>
                  <a:pt x="5585121" y="993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04FB9D92-FDF9-4695-8FDA-30FF2230F5AC}"/>
              </a:ext>
            </a:extLst>
          </p:cNvPr>
          <p:cNvGrpSpPr/>
          <p:nvPr/>
        </p:nvGrpSpPr>
        <p:grpSpPr>
          <a:xfrm>
            <a:off x="5793767" y="2472203"/>
            <a:ext cx="2880000" cy="1058481"/>
            <a:chOff x="1738596" y="1292123"/>
            <a:chExt cx="5766624" cy="1058481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1ABE54B6-8988-4E1A-8D91-0C1B6FB7DC81}"/>
                </a:ext>
              </a:extLst>
            </p:cNvPr>
            <p:cNvSpPr/>
            <p:nvPr/>
          </p:nvSpPr>
          <p:spPr>
            <a:xfrm>
              <a:off x="1745220" y="1297056"/>
              <a:ext cx="5760000" cy="10535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1179583D-4EE5-449B-BD2A-6F19E248FD6D}"/>
                </a:ext>
              </a:extLst>
            </p:cNvPr>
            <p:cNvSpPr/>
            <p:nvPr/>
          </p:nvSpPr>
          <p:spPr>
            <a:xfrm>
              <a:off x="1738596" y="1292123"/>
              <a:ext cx="5760000" cy="526775"/>
            </a:xfrm>
            <a:custGeom>
              <a:avLst/>
              <a:gdLst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21451"/>
                <a:gd name="connsiteY0" fmla="*/ 0 h 1885491"/>
                <a:gd name="connsiteX1" fmla="*/ 2763078 w 6321451"/>
                <a:gd name="connsiteY1" fmla="*/ 576469 h 1885491"/>
                <a:gd name="connsiteX2" fmla="*/ 5565913 w 6321451"/>
                <a:gd name="connsiteY2" fmla="*/ 1053547 h 1885491"/>
                <a:gd name="connsiteX3" fmla="*/ 5585791 w 6321451"/>
                <a:gd name="connsiteY3" fmla="*/ 1063487 h 1885491"/>
                <a:gd name="connsiteX4" fmla="*/ 6291469 w 6321451"/>
                <a:gd name="connsiteY4" fmla="*/ 775252 h 1885491"/>
                <a:gd name="connsiteX5" fmla="*/ 6192078 w 6321451"/>
                <a:gd name="connsiteY5" fmla="*/ 1798982 h 1885491"/>
                <a:gd name="connsiteX6" fmla="*/ 6202017 w 6321451"/>
                <a:gd name="connsiteY6" fmla="*/ 1779104 h 1885491"/>
                <a:gd name="connsiteX0" fmla="*/ 0 w 6321451"/>
                <a:gd name="connsiteY0" fmla="*/ 0 h 1798982"/>
                <a:gd name="connsiteX1" fmla="*/ 2763078 w 6321451"/>
                <a:gd name="connsiteY1" fmla="*/ 576469 h 1798982"/>
                <a:gd name="connsiteX2" fmla="*/ 5565913 w 6321451"/>
                <a:gd name="connsiteY2" fmla="*/ 1053547 h 1798982"/>
                <a:gd name="connsiteX3" fmla="*/ 5585791 w 6321451"/>
                <a:gd name="connsiteY3" fmla="*/ 1063487 h 1798982"/>
                <a:gd name="connsiteX4" fmla="*/ 6291469 w 6321451"/>
                <a:gd name="connsiteY4" fmla="*/ 775252 h 1798982"/>
                <a:gd name="connsiteX5" fmla="*/ 6192078 w 6321451"/>
                <a:gd name="connsiteY5" fmla="*/ 1798982 h 1798982"/>
                <a:gd name="connsiteX0" fmla="*/ 0 w 6192078"/>
                <a:gd name="connsiteY0" fmla="*/ 0 h 1798982"/>
                <a:gd name="connsiteX1" fmla="*/ 2763078 w 6192078"/>
                <a:gd name="connsiteY1" fmla="*/ 576469 h 1798982"/>
                <a:gd name="connsiteX2" fmla="*/ 5565913 w 6192078"/>
                <a:gd name="connsiteY2" fmla="*/ 1053547 h 1798982"/>
                <a:gd name="connsiteX3" fmla="*/ 5585791 w 6192078"/>
                <a:gd name="connsiteY3" fmla="*/ 1063487 h 1798982"/>
                <a:gd name="connsiteX4" fmla="*/ 6192078 w 6192078"/>
                <a:gd name="connsiteY4" fmla="*/ 1798982 h 1798982"/>
                <a:gd name="connsiteX0" fmla="*/ 0 w 6162260"/>
                <a:gd name="connsiteY0" fmla="*/ 0 h 1798982"/>
                <a:gd name="connsiteX1" fmla="*/ 2763078 w 6162260"/>
                <a:gd name="connsiteY1" fmla="*/ 576469 h 1798982"/>
                <a:gd name="connsiteX2" fmla="*/ 5565913 w 6162260"/>
                <a:gd name="connsiteY2" fmla="*/ 1053547 h 1798982"/>
                <a:gd name="connsiteX3" fmla="*/ 5585791 w 6162260"/>
                <a:gd name="connsiteY3" fmla="*/ 1063487 h 1798982"/>
                <a:gd name="connsiteX4" fmla="*/ 6162260 w 6162260"/>
                <a:gd name="connsiteY4" fmla="*/ 1798982 h 1798982"/>
                <a:gd name="connsiteX0" fmla="*/ 0 w 5758995"/>
                <a:gd name="connsiteY0" fmla="*/ 0 h 1073970"/>
                <a:gd name="connsiteX1" fmla="*/ 2763078 w 5758995"/>
                <a:gd name="connsiteY1" fmla="*/ 576469 h 1073970"/>
                <a:gd name="connsiteX2" fmla="*/ 5565913 w 5758995"/>
                <a:gd name="connsiteY2" fmla="*/ 1053547 h 1073970"/>
                <a:gd name="connsiteX3" fmla="*/ 5585791 w 5758995"/>
                <a:gd name="connsiteY3" fmla="*/ 1063487 h 1073970"/>
                <a:gd name="connsiteX0" fmla="*/ 0 w 5758995"/>
                <a:gd name="connsiteY0" fmla="*/ 0 h 1073970"/>
                <a:gd name="connsiteX1" fmla="*/ 2763078 w 5758995"/>
                <a:gd name="connsiteY1" fmla="*/ 576469 h 1073970"/>
                <a:gd name="connsiteX2" fmla="*/ 5565913 w 5758995"/>
                <a:gd name="connsiteY2" fmla="*/ 1053547 h 1073970"/>
                <a:gd name="connsiteX3" fmla="*/ 5585791 w 5758995"/>
                <a:gd name="connsiteY3" fmla="*/ 1063487 h 1073970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6581"/>
                <a:gd name="connsiteX1" fmla="*/ 2763078 w 5565913"/>
                <a:gd name="connsiteY1" fmla="*/ 576469 h 1056581"/>
                <a:gd name="connsiteX2" fmla="*/ 5565913 w 5565913"/>
                <a:gd name="connsiteY2" fmla="*/ 1053547 h 1056581"/>
                <a:gd name="connsiteX0" fmla="*/ 0 w 5565913"/>
                <a:gd name="connsiteY0" fmla="*/ 0 h 1060135"/>
                <a:gd name="connsiteX1" fmla="*/ 2763078 w 5565913"/>
                <a:gd name="connsiteY1" fmla="*/ 576469 h 1060135"/>
                <a:gd name="connsiteX2" fmla="*/ 5565913 w 5565913"/>
                <a:gd name="connsiteY2" fmla="*/ 1053547 h 1060135"/>
                <a:gd name="connsiteX0" fmla="*/ 0 w 5565913"/>
                <a:gd name="connsiteY0" fmla="*/ 0 h 1059295"/>
                <a:gd name="connsiteX1" fmla="*/ 2763078 w 5565913"/>
                <a:gd name="connsiteY1" fmla="*/ 536712 h 1059295"/>
                <a:gd name="connsiteX2" fmla="*/ 5565913 w 5565913"/>
                <a:gd name="connsiteY2" fmla="*/ 1053547 h 1059295"/>
                <a:gd name="connsiteX0" fmla="*/ 0 w 5565913"/>
                <a:gd name="connsiteY0" fmla="*/ 0 h 1059122"/>
                <a:gd name="connsiteX1" fmla="*/ 2763078 w 5565913"/>
                <a:gd name="connsiteY1" fmla="*/ 536712 h 1059122"/>
                <a:gd name="connsiteX2" fmla="*/ 5565913 w 5565913"/>
                <a:gd name="connsiteY2" fmla="*/ 1053547 h 1059122"/>
                <a:gd name="connsiteX0" fmla="*/ 0 w 5565913"/>
                <a:gd name="connsiteY0" fmla="*/ 0 h 1059122"/>
                <a:gd name="connsiteX1" fmla="*/ 2763078 w 5565913"/>
                <a:gd name="connsiteY1" fmla="*/ 536712 h 1059122"/>
                <a:gd name="connsiteX2" fmla="*/ 5565913 w 5565913"/>
                <a:gd name="connsiteY2" fmla="*/ 1053547 h 1059122"/>
                <a:gd name="connsiteX0" fmla="*/ 0 w 5565913"/>
                <a:gd name="connsiteY0" fmla="*/ 0 h 1062143"/>
                <a:gd name="connsiteX1" fmla="*/ 2763078 w 5565913"/>
                <a:gd name="connsiteY1" fmla="*/ 536712 h 1062143"/>
                <a:gd name="connsiteX2" fmla="*/ 5565913 w 5565913"/>
                <a:gd name="connsiteY2" fmla="*/ 1053547 h 1062143"/>
                <a:gd name="connsiteX0" fmla="*/ 0 w 5565913"/>
                <a:gd name="connsiteY0" fmla="*/ 0 h 1060103"/>
                <a:gd name="connsiteX1" fmla="*/ 2763078 w 5565913"/>
                <a:gd name="connsiteY1" fmla="*/ 536712 h 1060103"/>
                <a:gd name="connsiteX2" fmla="*/ 5565913 w 5565913"/>
                <a:gd name="connsiteY2" fmla="*/ 1053547 h 1060103"/>
                <a:gd name="connsiteX0" fmla="*/ 0 w 5546705"/>
                <a:gd name="connsiteY0" fmla="*/ 45830 h 546143"/>
                <a:gd name="connsiteX1" fmla="*/ 2743870 w 5546705"/>
                <a:gd name="connsiteY1" fmla="*/ 25951 h 546143"/>
                <a:gd name="connsiteX2" fmla="*/ 5546705 w 5546705"/>
                <a:gd name="connsiteY2" fmla="*/ 542786 h 546143"/>
                <a:gd name="connsiteX0" fmla="*/ 0 w 5546705"/>
                <a:gd name="connsiteY0" fmla="*/ 553728 h 1052345"/>
                <a:gd name="connsiteX1" fmla="*/ 2791892 w 5546705"/>
                <a:gd name="connsiteY1" fmla="*/ 7075 h 1052345"/>
                <a:gd name="connsiteX2" fmla="*/ 5546705 w 5546705"/>
                <a:gd name="connsiteY2" fmla="*/ 1050684 h 1052345"/>
                <a:gd name="connsiteX0" fmla="*/ 0 w 5498684"/>
                <a:gd name="connsiteY0" fmla="*/ 546686 h 548953"/>
                <a:gd name="connsiteX1" fmla="*/ 2791892 w 5498684"/>
                <a:gd name="connsiteY1" fmla="*/ 33 h 548953"/>
                <a:gd name="connsiteX2" fmla="*/ 5498684 w 5498684"/>
                <a:gd name="connsiteY2" fmla="*/ 516868 h 548953"/>
                <a:gd name="connsiteX0" fmla="*/ 0 w 5498684"/>
                <a:gd name="connsiteY0" fmla="*/ 556623 h 558854"/>
                <a:gd name="connsiteX1" fmla="*/ 2782288 w 5498684"/>
                <a:gd name="connsiteY1" fmla="*/ 31 h 558854"/>
                <a:gd name="connsiteX2" fmla="*/ 5498684 w 5498684"/>
                <a:gd name="connsiteY2" fmla="*/ 526805 h 558854"/>
                <a:gd name="connsiteX0" fmla="*/ 0 w 5517892"/>
                <a:gd name="connsiteY0" fmla="*/ 526775 h 529625"/>
                <a:gd name="connsiteX1" fmla="*/ 2801496 w 5517892"/>
                <a:gd name="connsiteY1" fmla="*/ 0 h 529625"/>
                <a:gd name="connsiteX2" fmla="*/ 5517892 w 5517892"/>
                <a:gd name="connsiteY2" fmla="*/ 526774 h 529625"/>
                <a:gd name="connsiteX0" fmla="*/ 0 w 5517892"/>
                <a:gd name="connsiteY0" fmla="*/ 526775 h 529625"/>
                <a:gd name="connsiteX1" fmla="*/ 2801496 w 5517892"/>
                <a:gd name="connsiteY1" fmla="*/ 0 h 529625"/>
                <a:gd name="connsiteX2" fmla="*/ 5517892 w 5517892"/>
                <a:gd name="connsiteY2" fmla="*/ 526774 h 529625"/>
                <a:gd name="connsiteX0" fmla="*/ 0 w 5517892"/>
                <a:gd name="connsiteY0" fmla="*/ 526775 h 527014"/>
                <a:gd name="connsiteX1" fmla="*/ 2801496 w 5517892"/>
                <a:gd name="connsiteY1" fmla="*/ 0 h 527014"/>
                <a:gd name="connsiteX2" fmla="*/ 5517892 w 5517892"/>
                <a:gd name="connsiteY2" fmla="*/ 526774 h 527014"/>
                <a:gd name="connsiteX0" fmla="*/ 0 w 5517892"/>
                <a:gd name="connsiteY0" fmla="*/ 526775 h 526869"/>
                <a:gd name="connsiteX1" fmla="*/ 2801496 w 5517892"/>
                <a:gd name="connsiteY1" fmla="*/ 0 h 526869"/>
                <a:gd name="connsiteX2" fmla="*/ 5517892 w 5517892"/>
                <a:gd name="connsiteY2" fmla="*/ 526774 h 526869"/>
                <a:gd name="connsiteX0" fmla="*/ 0 w 5517892"/>
                <a:gd name="connsiteY0" fmla="*/ 526775 h 526869"/>
                <a:gd name="connsiteX1" fmla="*/ 2801496 w 5517892"/>
                <a:gd name="connsiteY1" fmla="*/ 0 h 526869"/>
                <a:gd name="connsiteX2" fmla="*/ 5517892 w 5517892"/>
                <a:gd name="connsiteY2" fmla="*/ 526774 h 526869"/>
                <a:gd name="connsiteX0" fmla="*/ 0 w 5517892"/>
                <a:gd name="connsiteY0" fmla="*/ 526775 h 526775"/>
                <a:gd name="connsiteX1" fmla="*/ 2801496 w 5517892"/>
                <a:gd name="connsiteY1" fmla="*/ 0 h 526775"/>
                <a:gd name="connsiteX2" fmla="*/ 5517892 w 5517892"/>
                <a:gd name="connsiteY2" fmla="*/ 526774 h 526775"/>
                <a:gd name="connsiteX0" fmla="*/ 0 w 5517892"/>
                <a:gd name="connsiteY0" fmla="*/ 526775 h 526775"/>
                <a:gd name="connsiteX1" fmla="*/ 2801496 w 5517892"/>
                <a:gd name="connsiteY1" fmla="*/ 0 h 526775"/>
                <a:gd name="connsiteX2" fmla="*/ 5517892 w 5517892"/>
                <a:gd name="connsiteY2" fmla="*/ 526774 h 52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17892" h="526775">
                  <a:moveTo>
                    <a:pt x="0" y="526775"/>
                  </a:moveTo>
                  <a:cubicBezTo>
                    <a:pt x="592807" y="192157"/>
                    <a:pt x="1881847" y="0"/>
                    <a:pt x="2801496" y="0"/>
                  </a:cubicBezTo>
                  <a:cubicBezTo>
                    <a:pt x="3721145" y="0"/>
                    <a:pt x="4904944" y="266700"/>
                    <a:pt x="5517892" y="526774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970CEC38-9965-491E-8AD3-E54CB93F86D1}"/>
                </a:ext>
              </a:extLst>
            </p:cNvPr>
            <p:cNvSpPr/>
            <p:nvPr/>
          </p:nvSpPr>
          <p:spPr>
            <a:xfrm flipV="1">
              <a:off x="1738596" y="1817207"/>
              <a:ext cx="5760000" cy="526775"/>
            </a:xfrm>
            <a:custGeom>
              <a:avLst/>
              <a:gdLst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21451"/>
                <a:gd name="connsiteY0" fmla="*/ 0 h 1885491"/>
                <a:gd name="connsiteX1" fmla="*/ 2763078 w 6321451"/>
                <a:gd name="connsiteY1" fmla="*/ 576469 h 1885491"/>
                <a:gd name="connsiteX2" fmla="*/ 5565913 w 6321451"/>
                <a:gd name="connsiteY2" fmla="*/ 1053547 h 1885491"/>
                <a:gd name="connsiteX3" fmla="*/ 5585791 w 6321451"/>
                <a:gd name="connsiteY3" fmla="*/ 1063487 h 1885491"/>
                <a:gd name="connsiteX4" fmla="*/ 6291469 w 6321451"/>
                <a:gd name="connsiteY4" fmla="*/ 775252 h 1885491"/>
                <a:gd name="connsiteX5" fmla="*/ 6192078 w 6321451"/>
                <a:gd name="connsiteY5" fmla="*/ 1798982 h 1885491"/>
                <a:gd name="connsiteX6" fmla="*/ 6202017 w 6321451"/>
                <a:gd name="connsiteY6" fmla="*/ 1779104 h 1885491"/>
                <a:gd name="connsiteX0" fmla="*/ 0 w 6321451"/>
                <a:gd name="connsiteY0" fmla="*/ 0 h 1798982"/>
                <a:gd name="connsiteX1" fmla="*/ 2763078 w 6321451"/>
                <a:gd name="connsiteY1" fmla="*/ 576469 h 1798982"/>
                <a:gd name="connsiteX2" fmla="*/ 5565913 w 6321451"/>
                <a:gd name="connsiteY2" fmla="*/ 1053547 h 1798982"/>
                <a:gd name="connsiteX3" fmla="*/ 5585791 w 6321451"/>
                <a:gd name="connsiteY3" fmla="*/ 1063487 h 1798982"/>
                <a:gd name="connsiteX4" fmla="*/ 6291469 w 6321451"/>
                <a:gd name="connsiteY4" fmla="*/ 775252 h 1798982"/>
                <a:gd name="connsiteX5" fmla="*/ 6192078 w 6321451"/>
                <a:gd name="connsiteY5" fmla="*/ 1798982 h 1798982"/>
                <a:gd name="connsiteX0" fmla="*/ 0 w 6192078"/>
                <a:gd name="connsiteY0" fmla="*/ 0 h 1798982"/>
                <a:gd name="connsiteX1" fmla="*/ 2763078 w 6192078"/>
                <a:gd name="connsiteY1" fmla="*/ 576469 h 1798982"/>
                <a:gd name="connsiteX2" fmla="*/ 5565913 w 6192078"/>
                <a:gd name="connsiteY2" fmla="*/ 1053547 h 1798982"/>
                <a:gd name="connsiteX3" fmla="*/ 5585791 w 6192078"/>
                <a:gd name="connsiteY3" fmla="*/ 1063487 h 1798982"/>
                <a:gd name="connsiteX4" fmla="*/ 6192078 w 6192078"/>
                <a:gd name="connsiteY4" fmla="*/ 1798982 h 1798982"/>
                <a:gd name="connsiteX0" fmla="*/ 0 w 6162260"/>
                <a:gd name="connsiteY0" fmla="*/ 0 h 1798982"/>
                <a:gd name="connsiteX1" fmla="*/ 2763078 w 6162260"/>
                <a:gd name="connsiteY1" fmla="*/ 576469 h 1798982"/>
                <a:gd name="connsiteX2" fmla="*/ 5565913 w 6162260"/>
                <a:gd name="connsiteY2" fmla="*/ 1053547 h 1798982"/>
                <a:gd name="connsiteX3" fmla="*/ 5585791 w 6162260"/>
                <a:gd name="connsiteY3" fmla="*/ 1063487 h 1798982"/>
                <a:gd name="connsiteX4" fmla="*/ 6162260 w 6162260"/>
                <a:gd name="connsiteY4" fmla="*/ 1798982 h 1798982"/>
                <a:gd name="connsiteX0" fmla="*/ 0 w 5758995"/>
                <a:gd name="connsiteY0" fmla="*/ 0 h 1073970"/>
                <a:gd name="connsiteX1" fmla="*/ 2763078 w 5758995"/>
                <a:gd name="connsiteY1" fmla="*/ 576469 h 1073970"/>
                <a:gd name="connsiteX2" fmla="*/ 5565913 w 5758995"/>
                <a:gd name="connsiteY2" fmla="*/ 1053547 h 1073970"/>
                <a:gd name="connsiteX3" fmla="*/ 5585791 w 5758995"/>
                <a:gd name="connsiteY3" fmla="*/ 1063487 h 1073970"/>
                <a:gd name="connsiteX0" fmla="*/ 0 w 5758995"/>
                <a:gd name="connsiteY0" fmla="*/ 0 h 1073970"/>
                <a:gd name="connsiteX1" fmla="*/ 2763078 w 5758995"/>
                <a:gd name="connsiteY1" fmla="*/ 576469 h 1073970"/>
                <a:gd name="connsiteX2" fmla="*/ 5565913 w 5758995"/>
                <a:gd name="connsiteY2" fmla="*/ 1053547 h 1073970"/>
                <a:gd name="connsiteX3" fmla="*/ 5585791 w 5758995"/>
                <a:gd name="connsiteY3" fmla="*/ 1063487 h 1073970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6581"/>
                <a:gd name="connsiteX1" fmla="*/ 2763078 w 5565913"/>
                <a:gd name="connsiteY1" fmla="*/ 576469 h 1056581"/>
                <a:gd name="connsiteX2" fmla="*/ 5565913 w 5565913"/>
                <a:gd name="connsiteY2" fmla="*/ 1053547 h 1056581"/>
                <a:gd name="connsiteX0" fmla="*/ 0 w 5565913"/>
                <a:gd name="connsiteY0" fmla="*/ 0 h 1060135"/>
                <a:gd name="connsiteX1" fmla="*/ 2763078 w 5565913"/>
                <a:gd name="connsiteY1" fmla="*/ 576469 h 1060135"/>
                <a:gd name="connsiteX2" fmla="*/ 5565913 w 5565913"/>
                <a:gd name="connsiteY2" fmla="*/ 1053547 h 1060135"/>
                <a:gd name="connsiteX0" fmla="*/ 0 w 5565913"/>
                <a:gd name="connsiteY0" fmla="*/ 0 h 1059295"/>
                <a:gd name="connsiteX1" fmla="*/ 2763078 w 5565913"/>
                <a:gd name="connsiteY1" fmla="*/ 536712 h 1059295"/>
                <a:gd name="connsiteX2" fmla="*/ 5565913 w 5565913"/>
                <a:gd name="connsiteY2" fmla="*/ 1053547 h 1059295"/>
                <a:gd name="connsiteX0" fmla="*/ 0 w 5565913"/>
                <a:gd name="connsiteY0" fmla="*/ 0 h 1059122"/>
                <a:gd name="connsiteX1" fmla="*/ 2763078 w 5565913"/>
                <a:gd name="connsiteY1" fmla="*/ 536712 h 1059122"/>
                <a:gd name="connsiteX2" fmla="*/ 5565913 w 5565913"/>
                <a:gd name="connsiteY2" fmla="*/ 1053547 h 1059122"/>
                <a:gd name="connsiteX0" fmla="*/ 0 w 5565913"/>
                <a:gd name="connsiteY0" fmla="*/ 0 h 1059122"/>
                <a:gd name="connsiteX1" fmla="*/ 2763078 w 5565913"/>
                <a:gd name="connsiteY1" fmla="*/ 536712 h 1059122"/>
                <a:gd name="connsiteX2" fmla="*/ 5565913 w 5565913"/>
                <a:gd name="connsiteY2" fmla="*/ 1053547 h 1059122"/>
                <a:gd name="connsiteX0" fmla="*/ 0 w 5565913"/>
                <a:gd name="connsiteY0" fmla="*/ 0 h 1062143"/>
                <a:gd name="connsiteX1" fmla="*/ 2763078 w 5565913"/>
                <a:gd name="connsiteY1" fmla="*/ 536712 h 1062143"/>
                <a:gd name="connsiteX2" fmla="*/ 5565913 w 5565913"/>
                <a:gd name="connsiteY2" fmla="*/ 1053547 h 1062143"/>
                <a:gd name="connsiteX0" fmla="*/ 0 w 5565913"/>
                <a:gd name="connsiteY0" fmla="*/ 0 h 1060103"/>
                <a:gd name="connsiteX1" fmla="*/ 2763078 w 5565913"/>
                <a:gd name="connsiteY1" fmla="*/ 536712 h 1060103"/>
                <a:gd name="connsiteX2" fmla="*/ 5565913 w 5565913"/>
                <a:gd name="connsiteY2" fmla="*/ 1053547 h 1060103"/>
                <a:gd name="connsiteX0" fmla="*/ 0 w 5546705"/>
                <a:gd name="connsiteY0" fmla="*/ 45830 h 546143"/>
                <a:gd name="connsiteX1" fmla="*/ 2743870 w 5546705"/>
                <a:gd name="connsiteY1" fmla="*/ 25951 h 546143"/>
                <a:gd name="connsiteX2" fmla="*/ 5546705 w 5546705"/>
                <a:gd name="connsiteY2" fmla="*/ 542786 h 546143"/>
                <a:gd name="connsiteX0" fmla="*/ 0 w 5546705"/>
                <a:gd name="connsiteY0" fmla="*/ 553728 h 1052345"/>
                <a:gd name="connsiteX1" fmla="*/ 2791892 w 5546705"/>
                <a:gd name="connsiteY1" fmla="*/ 7075 h 1052345"/>
                <a:gd name="connsiteX2" fmla="*/ 5546705 w 5546705"/>
                <a:gd name="connsiteY2" fmla="*/ 1050684 h 1052345"/>
                <a:gd name="connsiteX0" fmla="*/ 0 w 5498684"/>
                <a:gd name="connsiteY0" fmla="*/ 546686 h 548953"/>
                <a:gd name="connsiteX1" fmla="*/ 2791892 w 5498684"/>
                <a:gd name="connsiteY1" fmla="*/ 33 h 548953"/>
                <a:gd name="connsiteX2" fmla="*/ 5498684 w 5498684"/>
                <a:gd name="connsiteY2" fmla="*/ 516868 h 548953"/>
                <a:gd name="connsiteX0" fmla="*/ 0 w 5498684"/>
                <a:gd name="connsiteY0" fmla="*/ 556623 h 558854"/>
                <a:gd name="connsiteX1" fmla="*/ 2782288 w 5498684"/>
                <a:gd name="connsiteY1" fmla="*/ 31 h 558854"/>
                <a:gd name="connsiteX2" fmla="*/ 5498684 w 5498684"/>
                <a:gd name="connsiteY2" fmla="*/ 526805 h 558854"/>
                <a:gd name="connsiteX0" fmla="*/ 0 w 5517892"/>
                <a:gd name="connsiteY0" fmla="*/ 526775 h 529625"/>
                <a:gd name="connsiteX1" fmla="*/ 2801496 w 5517892"/>
                <a:gd name="connsiteY1" fmla="*/ 0 h 529625"/>
                <a:gd name="connsiteX2" fmla="*/ 5517892 w 5517892"/>
                <a:gd name="connsiteY2" fmla="*/ 526774 h 529625"/>
                <a:gd name="connsiteX0" fmla="*/ 0 w 5517892"/>
                <a:gd name="connsiteY0" fmla="*/ 526775 h 529625"/>
                <a:gd name="connsiteX1" fmla="*/ 2801496 w 5517892"/>
                <a:gd name="connsiteY1" fmla="*/ 0 h 529625"/>
                <a:gd name="connsiteX2" fmla="*/ 5517892 w 5517892"/>
                <a:gd name="connsiteY2" fmla="*/ 526774 h 529625"/>
                <a:gd name="connsiteX0" fmla="*/ 0 w 5517892"/>
                <a:gd name="connsiteY0" fmla="*/ 526775 h 527014"/>
                <a:gd name="connsiteX1" fmla="*/ 2801496 w 5517892"/>
                <a:gd name="connsiteY1" fmla="*/ 0 h 527014"/>
                <a:gd name="connsiteX2" fmla="*/ 5517892 w 5517892"/>
                <a:gd name="connsiteY2" fmla="*/ 526774 h 527014"/>
                <a:gd name="connsiteX0" fmla="*/ 0 w 5517892"/>
                <a:gd name="connsiteY0" fmla="*/ 526775 h 526869"/>
                <a:gd name="connsiteX1" fmla="*/ 2801496 w 5517892"/>
                <a:gd name="connsiteY1" fmla="*/ 0 h 526869"/>
                <a:gd name="connsiteX2" fmla="*/ 5517892 w 5517892"/>
                <a:gd name="connsiteY2" fmla="*/ 526774 h 526869"/>
                <a:gd name="connsiteX0" fmla="*/ 0 w 5517892"/>
                <a:gd name="connsiteY0" fmla="*/ 526775 h 526869"/>
                <a:gd name="connsiteX1" fmla="*/ 2801496 w 5517892"/>
                <a:gd name="connsiteY1" fmla="*/ 0 h 526869"/>
                <a:gd name="connsiteX2" fmla="*/ 5517892 w 5517892"/>
                <a:gd name="connsiteY2" fmla="*/ 526774 h 526869"/>
                <a:gd name="connsiteX0" fmla="*/ 0 w 5517892"/>
                <a:gd name="connsiteY0" fmla="*/ 526775 h 526775"/>
                <a:gd name="connsiteX1" fmla="*/ 2801496 w 5517892"/>
                <a:gd name="connsiteY1" fmla="*/ 0 h 526775"/>
                <a:gd name="connsiteX2" fmla="*/ 5517892 w 5517892"/>
                <a:gd name="connsiteY2" fmla="*/ 526774 h 526775"/>
                <a:gd name="connsiteX0" fmla="*/ 0 w 5517892"/>
                <a:gd name="connsiteY0" fmla="*/ 526775 h 526775"/>
                <a:gd name="connsiteX1" fmla="*/ 2801496 w 5517892"/>
                <a:gd name="connsiteY1" fmla="*/ 0 h 526775"/>
                <a:gd name="connsiteX2" fmla="*/ 5517892 w 5517892"/>
                <a:gd name="connsiteY2" fmla="*/ 526774 h 52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17892" h="526775">
                  <a:moveTo>
                    <a:pt x="0" y="526775"/>
                  </a:moveTo>
                  <a:cubicBezTo>
                    <a:pt x="592807" y="192157"/>
                    <a:pt x="1881847" y="0"/>
                    <a:pt x="2801496" y="0"/>
                  </a:cubicBezTo>
                  <a:cubicBezTo>
                    <a:pt x="3721145" y="0"/>
                    <a:pt x="4904944" y="266700"/>
                    <a:pt x="5517892" y="526774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78BBB00B-2375-4453-807D-D74B30E0A594}"/>
              </a:ext>
            </a:extLst>
          </p:cNvPr>
          <p:cNvGrpSpPr/>
          <p:nvPr/>
        </p:nvGrpSpPr>
        <p:grpSpPr>
          <a:xfrm>
            <a:off x="5800391" y="4786313"/>
            <a:ext cx="2880000" cy="1055313"/>
            <a:chOff x="1745220" y="2990002"/>
            <a:chExt cx="5763315" cy="1055313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A01F8BAC-A0F6-4160-B94E-6E5F9E92F0CE}"/>
                </a:ext>
              </a:extLst>
            </p:cNvPr>
            <p:cNvSpPr/>
            <p:nvPr/>
          </p:nvSpPr>
          <p:spPr>
            <a:xfrm>
              <a:off x="1745220" y="2990024"/>
              <a:ext cx="5747844" cy="10535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C673CE1F-C997-49A7-B72A-4CA2BB1F994A}"/>
                </a:ext>
              </a:extLst>
            </p:cNvPr>
            <p:cNvSpPr/>
            <p:nvPr/>
          </p:nvSpPr>
          <p:spPr>
            <a:xfrm>
              <a:off x="1745220" y="2996626"/>
              <a:ext cx="5760000" cy="1048689"/>
            </a:xfrm>
            <a:custGeom>
              <a:avLst/>
              <a:gdLst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21451"/>
                <a:gd name="connsiteY0" fmla="*/ 0 h 1885491"/>
                <a:gd name="connsiteX1" fmla="*/ 2763078 w 6321451"/>
                <a:gd name="connsiteY1" fmla="*/ 576469 h 1885491"/>
                <a:gd name="connsiteX2" fmla="*/ 5565913 w 6321451"/>
                <a:gd name="connsiteY2" fmla="*/ 1053547 h 1885491"/>
                <a:gd name="connsiteX3" fmla="*/ 5585791 w 6321451"/>
                <a:gd name="connsiteY3" fmla="*/ 1063487 h 1885491"/>
                <a:gd name="connsiteX4" fmla="*/ 6291469 w 6321451"/>
                <a:gd name="connsiteY4" fmla="*/ 775252 h 1885491"/>
                <a:gd name="connsiteX5" fmla="*/ 6192078 w 6321451"/>
                <a:gd name="connsiteY5" fmla="*/ 1798982 h 1885491"/>
                <a:gd name="connsiteX6" fmla="*/ 6202017 w 6321451"/>
                <a:gd name="connsiteY6" fmla="*/ 1779104 h 1885491"/>
                <a:gd name="connsiteX0" fmla="*/ 0 w 6321451"/>
                <a:gd name="connsiteY0" fmla="*/ 0 h 1798982"/>
                <a:gd name="connsiteX1" fmla="*/ 2763078 w 6321451"/>
                <a:gd name="connsiteY1" fmla="*/ 576469 h 1798982"/>
                <a:gd name="connsiteX2" fmla="*/ 5565913 w 6321451"/>
                <a:gd name="connsiteY2" fmla="*/ 1053547 h 1798982"/>
                <a:gd name="connsiteX3" fmla="*/ 5585791 w 6321451"/>
                <a:gd name="connsiteY3" fmla="*/ 1063487 h 1798982"/>
                <a:gd name="connsiteX4" fmla="*/ 6291469 w 6321451"/>
                <a:gd name="connsiteY4" fmla="*/ 775252 h 1798982"/>
                <a:gd name="connsiteX5" fmla="*/ 6192078 w 6321451"/>
                <a:gd name="connsiteY5" fmla="*/ 1798982 h 1798982"/>
                <a:gd name="connsiteX0" fmla="*/ 0 w 6192078"/>
                <a:gd name="connsiteY0" fmla="*/ 0 h 1798982"/>
                <a:gd name="connsiteX1" fmla="*/ 2763078 w 6192078"/>
                <a:gd name="connsiteY1" fmla="*/ 576469 h 1798982"/>
                <a:gd name="connsiteX2" fmla="*/ 5565913 w 6192078"/>
                <a:gd name="connsiteY2" fmla="*/ 1053547 h 1798982"/>
                <a:gd name="connsiteX3" fmla="*/ 5585791 w 6192078"/>
                <a:gd name="connsiteY3" fmla="*/ 1063487 h 1798982"/>
                <a:gd name="connsiteX4" fmla="*/ 6192078 w 6192078"/>
                <a:gd name="connsiteY4" fmla="*/ 1798982 h 1798982"/>
                <a:gd name="connsiteX0" fmla="*/ 0 w 6162260"/>
                <a:gd name="connsiteY0" fmla="*/ 0 h 1798982"/>
                <a:gd name="connsiteX1" fmla="*/ 2763078 w 6162260"/>
                <a:gd name="connsiteY1" fmla="*/ 576469 h 1798982"/>
                <a:gd name="connsiteX2" fmla="*/ 5565913 w 6162260"/>
                <a:gd name="connsiteY2" fmla="*/ 1053547 h 1798982"/>
                <a:gd name="connsiteX3" fmla="*/ 5585791 w 6162260"/>
                <a:gd name="connsiteY3" fmla="*/ 1063487 h 1798982"/>
                <a:gd name="connsiteX4" fmla="*/ 6162260 w 6162260"/>
                <a:gd name="connsiteY4" fmla="*/ 1798982 h 1798982"/>
                <a:gd name="connsiteX0" fmla="*/ 0 w 5758995"/>
                <a:gd name="connsiteY0" fmla="*/ 0 h 1073970"/>
                <a:gd name="connsiteX1" fmla="*/ 2763078 w 5758995"/>
                <a:gd name="connsiteY1" fmla="*/ 576469 h 1073970"/>
                <a:gd name="connsiteX2" fmla="*/ 5565913 w 5758995"/>
                <a:gd name="connsiteY2" fmla="*/ 1053547 h 1073970"/>
                <a:gd name="connsiteX3" fmla="*/ 5585791 w 5758995"/>
                <a:gd name="connsiteY3" fmla="*/ 1063487 h 1073970"/>
                <a:gd name="connsiteX0" fmla="*/ 0 w 5758995"/>
                <a:gd name="connsiteY0" fmla="*/ 0 h 1073970"/>
                <a:gd name="connsiteX1" fmla="*/ 2763078 w 5758995"/>
                <a:gd name="connsiteY1" fmla="*/ 576469 h 1073970"/>
                <a:gd name="connsiteX2" fmla="*/ 5565913 w 5758995"/>
                <a:gd name="connsiteY2" fmla="*/ 1053547 h 1073970"/>
                <a:gd name="connsiteX3" fmla="*/ 5585791 w 5758995"/>
                <a:gd name="connsiteY3" fmla="*/ 1063487 h 1073970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6581"/>
                <a:gd name="connsiteX1" fmla="*/ 2763078 w 5565913"/>
                <a:gd name="connsiteY1" fmla="*/ 576469 h 1056581"/>
                <a:gd name="connsiteX2" fmla="*/ 5565913 w 5565913"/>
                <a:gd name="connsiteY2" fmla="*/ 1053547 h 1056581"/>
                <a:gd name="connsiteX0" fmla="*/ 0 w 5565913"/>
                <a:gd name="connsiteY0" fmla="*/ 0 h 1060135"/>
                <a:gd name="connsiteX1" fmla="*/ 2763078 w 5565913"/>
                <a:gd name="connsiteY1" fmla="*/ 576469 h 1060135"/>
                <a:gd name="connsiteX2" fmla="*/ 5565913 w 5565913"/>
                <a:gd name="connsiteY2" fmla="*/ 1053547 h 1060135"/>
                <a:gd name="connsiteX0" fmla="*/ 0 w 5565913"/>
                <a:gd name="connsiteY0" fmla="*/ 0 h 1059295"/>
                <a:gd name="connsiteX1" fmla="*/ 2763078 w 5565913"/>
                <a:gd name="connsiteY1" fmla="*/ 536712 h 1059295"/>
                <a:gd name="connsiteX2" fmla="*/ 5565913 w 5565913"/>
                <a:gd name="connsiteY2" fmla="*/ 1053547 h 1059295"/>
                <a:gd name="connsiteX0" fmla="*/ 0 w 5565913"/>
                <a:gd name="connsiteY0" fmla="*/ 0 h 1059122"/>
                <a:gd name="connsiteX1" fmla="*/ 2763078 w 5565913"/>
                <a:gd name="connsiteY1" fmla="*/ 536712 h 1059122"/>
                <a:gd name="connsiteX2" fmla="*/ 5565913 w 5565913"/>
                <a:gd name="connsiteY2" fmla="*/ 1053547 h 1059122"/>
                <a:gd name="connsiteX0" fmla="*/ 0 w 5565913"/>
                <a:gd name="connsiteY0" fmla="*/ 0 h 1059122"/>
                <a:gd name="connsiteX1" fmla="*/ 2763078 w 5565913"/>
                <a:gd name="connsiteY1" fmla="*/ 536712 h 1059122"/>
                <a:gd name="connsiteX2" fmla="*/ 5565913 w 5565913"/>
                <a:gd name="connsiteY2" fmla="*/ 1053547 h 1059122"/>
                <a:gd name="connsiteX0" fmla="*/ 0 w 5565913"/>
                <a:gd name="connsiteY0" fmla="*/ 0 h 1062143"/>
                <a:gd name="connsiteX1" fmla="*/ 2763078 w 5565913"/>
                <a:gd name="connsiteY1" fmla="*/ 536712 h 1062143"/>
                <a:gd name="connsiteX2" fmla="*/ 5565913 w 5565913"/>
                <a:gd name="connsiteY2" fmla="*/ 1053547 h 1062143"/>
                <a:gd name="connsiteX0" fmla="*/ 0 w 5565913"/>
                <a:gd name="connsiteY0" fmla="*/ 0 h 1060103"/>
                <a:gd name="connsiteX1" fmla="*/ 2763078 w 5565913"/>
                <a:gd name="connsiteY1" fmla="*/ 536712 h 1060103"/>
                <a:gd name="connsiteX2" fmla="*/ 5565913 w 5565913"/>
                <a:gd name="connsiteY2" fmla="*/ 1053547 h 1060103"/>
                <a:gd name="connsiteX0" fmla="*/ 0 w 5546705"/>
                <a:gd name="connsiteY0" fmla="*/ 45830 h 546143"/>
                <a:gd name="connsiteX1" fmla="*/ 2743870 w 5546705"/>
                <a:gd name="connsiteY1" fmla="*/ 25951 h 546143"/>
                <a:gd name="connsiteX2" fmla="*/ 5546705 w 5546705"/>
                <a:gd name="connsiteY2" fmla="*/ 542786 h 546143"/>
                <a:gd name="connsiteX0" fmla="*/ 0 w 5546705"/>
                <a:gd name="connsiteY0" fmla="*/ 553728 h 1052345"/>
                <a:gd name="connsiteX1" fmla="*/ 2791892 w 5546705"/>
                <a:gd name="connsiteY1" fmla="*/ 7075 h 1052345"/>
                <a:gd name="connsiteX2" fmla="*/ 5546705 w 5546705"/>
                <a:gd name="connsiteY2" fmla="*/ 1050684 h 1052345"/>
                <a:gd name="connsiteX0" fmla="*/ 0 w 5498684"/>
                <a:gd name="connsiteY0" fmla="*/ 546686 h 548953"/>
                <a:gd name="connsiteX1" fmla="*/ 2791892 w 5498684"/>
                <a:gd name="connsiteY1" fmla="*/ 33 h 548953"/>
                <a:gd name="connsiteX2" fmla="*/ 5498684 w 5498684"/>
                <a:gd name="connsiteY2" fmla="*/ 516868 h 548953"/>
                <a:gd name="connsiteX0" fmla="*/ 0 w 5498684"/>
                <a:gd name="connsiteY0" fmla="*/ 556623 h 558854"/>
                <a:gd name="connsiteX1" fmla="*/ 2782288 w 5498684"/>
                <a:gd name="connsiteY1" fmla="*/ 31 h 558854"/>
                <a:gd name="connsiteX2" fmla="*/ 5498684 w 5498684"/>
                <a:gd name="connsiteY2" fmla="*/ 526805 h 558854"/>
                <a:gd name="connsiteX0" fmla="*/ 0 w 5517892"/>
                <a:gd name="connsiteY0" fmla="*/ 526775 h 529625"/>
                <a:gd name="connsiteX1" fmla="*/ 2801496 w 5517892"/>
                <a:gd name="connsiteY1" fmla="*/ 0 h 529625"/>
                <a:gd name="connsiteX2" fmla="*/ 5517892 w 5517892"/>
                <a:gd name="connsiteY2" fmla="*/ 526774 h 529625"/>
                <a:gd name="connsiteX0" fmla="*/ 0 w 5517892"/>
                <a:gd name="connsiteY0" fmla="*/ 526775 h 529625"/>
                <a:gd name="connsiteX1" fmla="*/ 2801496 w 5517892"/>
                <a:gd name="connsiteY1" fmla="*/ 0 h 529625"/>
                <a:gd name="connsiteX2" fmla="*/ 5517892 w 5517892"/>
                <a:gd name="connsiteY2" fmla="*/ 526774 h 529625"/>
                <a:gd name="connsiteX0" fmla="*/ 0 w 5517892"/>
                <a:gd name="connsiteY0" fmla="*/ 526775 h 527014"/>
                <a:gd name="connsiteX1" fmla="*/ 2801496 w 5517892"/>
                <a:gd name="connsiteY1" fmla="*/ 0 h 527014"/>
                <a:gd name="connsiteX2" fmla="*/ 5517892 w 5517892"/>
                <a:gd name="connsiteY2" fmla="*/ 526774 h 527014"/>
                <a:gd name="connsiteX0" fmla="*/ 0 w 5517892"/>
                <a:gd name="connsiteY0" fmla="*/ 526775 h 526869"/>
                <a:gd name="connsiteX1" fmla="*/ 2801496 w 5517892"/>
                <a:gd name="connsiteY1" fmla="*/ 0 h 526869"/>
                <a:gd name="connsiteX2" fmla="*/ 5517892 w 5517892"/>
                <a:gd name="connsiteY2" fmla="*/ 526774 h 526869"/>
                <a:gd name="connsiteX0" fmla="*/ 0 w 5517892"/>
                <a:gd name="connsiteY0" fmla="*/ 526775 h 526869"/>
                <a:gd name="connsiteX1" fmla="*/ 2801496 w 5517892"/>
                <a:gd name="connsiteY1" fmla="*/ 0 h 526869"/>
                <a:gd name="connsiteX2" fmla="*/ 5517892 w 5517892"/>
                <a:gd name="connsiteY2" fmla="*/ 526774 h 526869"/>
                <a:gd name="connsiteX0" fmla="*/ 0 w 5517892"/>
                <a:gd name="connsiteY0" fmla="*/ 526775 h 526775"/>
                <a:gd name="connsiteX1" fmla="*/ 2801496 w 5517892"/>
                <a:gd name="connsiteY1" fmla="*/ 0 h 526775"/>
                <a:gd name="connsiteX2" fmla="*/ 5517892 w 5517892"/>
                <a:gd name="connsiteY2" fmla="*/ 526774 h 526775"/>
                <a:gd name="connsiteX0" fmla="*/ 0 w 5517892"/>
                <a:gd name="connsiteY0" fmla="*/ 526775 h 526775"/>
                <a:gd name="connsiteX1" fmla="*/ 2801496 w 5517892"/>
                <a:gd name="connsiteY1" fmla="*/ 0 h 526775"/>
                <a:gd name="connsiteX2" fmla="*/ 5517892 w 5517892"/>
                <a:gd name="connsiteY2" fmla="*/ 526774 h 526775"/>
                <a:gd name="connsiteX0" fmla="*/ 0 w 5517892"/>
                <a:gd name="connsiteY0" fmla="*/ 516836 h 516836"/>
                <a:gd name="connsiteX1" fmla="*/ 1630368 w 5517892"/>
                <a:gd name="connsiteY1" fmla="*/ 0 h 516836"/>
                <a:gd name="connsiteX2" fmla="*/ 5517892 w 5517892"/>
                <a:gd name="connsiteY2" fmla="*/ 516835 h 516836"/>
                <a:gd name="connsiteX0" fmla="*/ 0 w 5517892"/>
                <a:gd name="connsiteY0" fmla="*/ 528653 h 528653"/>
                <a:gd name="connsiteX1" fmla="*/ 1630368 w 5517892"/>
                <a:gd name="connsiteY1" fmla="*/ 11817 h 528653"/>
                <a:gd name="connsiteX2" fmla="*/ 3974304 w 5517892"/>
                <a:gd name="connsiteY2" fmla="*/ 195692 h 528653"/>
                <a:gd name="connsiteX3" fmla="*/ 5517892 w 5517892"/>
                <a:gd name="connsiteY3" fmla="*/ 528652 h 528653"/>
                <a:gd name="connsiteX0" fmla="*/ 0 w 5517892"/>
                <a:gd name="connsiteY0" fmla="*/ 533336 h 1062869"/>
                <a:gd name="connsiteX1" fmla="*/ 1630368 w 5517892"/>
                <a:gd name="connsiteY1" fmla="*/ 16500 h 1062869"/>
                <a:gd name="connsiteX2" fmla="*/ 3936219 w 5517892"/>
                <a:gd name="connsiteY2" fmla="*/ 1055140 h 1062869"/>
                <a:gd name="connsiteX3" fmla="*/ 5517892 w 5517892"/>
                <a:gd name="connsiteY3" fmla="*/ 533335 h 1062869"/>
                <a:gd name="connsiteX0" fmla="*/ 0 w 5517892"/>
                <a:gd name="connsiteY0" fmla="*/ 533336 h 1062869"/>
                <a:gd name="connsiteX1" fmla="*/ 1630368 w 5517892"/>
                <a:gd name="connsiteY1" fmla="*/ 16500 h 1062869"/>
                <a:gd name="connsiteX2" fmla="*/ 4298031 w 5517892"/>
                <a:gd name="connsiteY2" fmla="*/ 1055140 h 1062869"/>
                <a:gd name="connsiteX3" fmla="*/ 5517892 w 5517892"/>
                <a:gd name="connsiteY3" fmla="*/ 533335 h 1062869"/>
                <a:gd name="connsiteX0" fmla="*/ 0 w 5517892"/>
                <a:gd name="connsiteY0" fmla="*/ 533336 h 1055140"/>
                <a:gd name="connsiteX1" fmla="*/ 1630368 w 5517892"/>
                <a:gd name="connsiteY1" fmla="*/ 16500 h 1055140"/>
                <a:gd name="connsiteX2" fmla="*/ 4298031 w 5517892"/>
                <a:gd name="connsiteY2" fmla="*/ 1055140 h 1055140"/>
                <a:gd name="connsiteX3" fmla="*/ 5517892 w 5517892"/>
                <a:gd name="connsiteY3" fmla="*/ 533335 h 1055140"/>
                <a:gd name="connsiteX0" fmla="*/ 0 w 5517892"/>
                <a:gd name="connsiteY0" fmla="*/ 533336 h 1055140"/>
                <a:gd name="connsiteX1" fmla="*/ 1630368 w 5517892"/>
                <a:gd name="connsiteY1" fmla="*/ 16500 h 1055140"/>
                <a:gd name="connsiteX2" fmla="*/ 4298031 w 5517892"/>
                <a:gd name="connsiteY2" fmla="*/ 1055140 h 1055140"/>
                <a:gd name="connsiteX3" fmla="*/ 5517892 w 5517892"/>
                <a:gd name="connsiteY3" fmla="*/ 533335 h 1055140"/>
                <a:gd name="connsiteX0" fmla="*/ 0 w 5517892"/>
                <a:gd name="connsiteY0" fmla="*/ 542833 h 1064637"/>
                <a:gd name="connsiteX1" fmla="*/ 1382813 w 5517892"/>
                <a:gd name="connsiteY1" fmla="*/ 16058 h 1064637"/>
                <a:gd name="connsiteX2" fmla="*/ 4298031 w 5517892"/>
                <a:gd name="connsiteY2" fmla="*/ 1064637 h 1064637"/>
                <a:gd name="connsiteX3" fmla="*/ 5517892 w 5517892"/>
                <a:gd name="connsiteY3" fmla="*/ 542832 h 1064637"/>
                <a:gd name="connsiteX0" fmla="*/ 0 w 5517892"/>
                <a:gd name="connsiteY0" fmla="*/ 526887 h 1048691"/>
                <a:gd name="connsiteX1" fmla="*/ 1382813 w 5517892"/>
                <a:gd name="connsiteY1" fmla="*/ 112 h 1048691"/>
                <a:gd name="connsiteX2" fmla="*/ 4298031 w 5517892"/>
                <a:gd name="connsiteY2" fmla="*/ 1048691 h 1048691"/>
                <a:gd name="connsiteX3" fmla="*/ 5517892 w 5517892"/>
                <a:gd name="connsiteY3" fmla="*/ 526886 h 1048691"/>
                <a:gd name="connsiteX0" fmla="*/ 0 w 5517892"/>
                <a:gd name="connsiteY0" fmla="*/ 526887 h 1048691"/>
                <a:gd name="connsiteX1" fmla="*/ 1382813 w 5517892"/>
                <a:gd name="connsiteY1" fmla="*/ 112 h 1048691"/>
                <a:gd name="connsiteX2" fmla="*/ 4298031 w 5517892"/>
                <a:gd name="connsiteY2" fmla="*/ 1048691 h 1048691"/>
                <a:gd name="connsiteX3" fmla="*/ 5517892 w 5517892"/>
                <a:gd name="connsiteY3" fmla="*/ 526886 h 1048691"/>
                <a:gd name="connsiteX0" fmla="*/ 0 w 5517892"/>
                <a:gd name="connsiteY0" fmla="*/ 527502 h 1049306"/>
                <a:gd name="connsiteX1" fmla="*/ 1382813 w 5517892"/>
                <a:gd name="connsiteY1" fmla="*/ 727 h 1049306"/>
                <a:gd name="connsiteX2" fmla="*/ 4298031 w 5517892"/>
                <a:gd name="connsiteY2" fmla="*/ 1049306 h 1049306"/>
                <a:gd name="connsiteX3" fmla="*/ 5517892 w 5517892"/>
                <a:gd name="connsiteY3" fmla="*/ 527501 h 1049306"/>
                <a:gd name="connsiteX0" fmla="*/ 0 w 5517892"/>
                <a:gd name="connsiteY0" fmla="*/ 527162 h 1048966"/>
                <a:gd name="connsiteX1" fmla="*/ 1382813 w 5517892"/>
                <a:gd name="connsiteY1" fmla="*/ 387 h 1048966"/>
                <a:gd name="connsiteX2" fmla="*/ 2717484 w 5517892"/>
                <a:gd name="connsiteY2" fmla="*/ 452620 h 1048966"/>
                <a:gd name="connsiteX3" fmla="*/ 4298031 w 5517892"/>
                <a:gd name="connsiteY3" fmla="*/ 1048966 h 1048966"/>
                <a:gd name="connsiteX4" fmla="*/ 5517892 w 5517892"/>
                <a:gd name="connsiteY4" fmla="*/ 527161 h 1048966"/>
                <a:gd name="connsiteX0" fmla="*/ 0 w 5517892"/>
                <a:gd name="connsiteY0" fmla="*/ 526814 h 1048618"/>
                <a:gd name="connsiteX1" fmla="*/ 1382813 w 5517892"/>
                <a:gd name="connsiteY1" fmla="*/ 39 h 1048618"/>
                <a:gd name="connsiteX2" fmla="*/ 2765091 w 5517892"/>
                <a:gd name="connsiteY2" fmla="*/ 501967 h 1048618"/>
                <a:gd name="connsiteX3" fmla="*/ 4298031 w 5517892"/>
                <a:gd name="connsiteY3" fmla="*/ 1048618 h 1048618"/>
                <a:gd name="connsiteX4" fmla="*/ 5517892 w 5517892"/>
                <a:gd name="connsiteY4" fmla="*/ 526813 h 1048618"/>
                <a:gd name="connsiteX0" fmla="*/ 0 w 5517892"/>
                <a:gd name="connsiteY0" fmla="*/ 526814 h 1048618"/>
                <a:gd name="connsiteX1" fmla="*/ 1382813 w 5517892"/>
                <a:gd name="connsiteY1" fmla="*/ 39 h 1048618"/>
                <a:gd name="connsiteX2" fmla="*/ 2765091 w 5517892"/>
                <a:gd name="connsiteY2" fmla="*/ 501967 h 1048618"/>
                <a:gd name="connsiteX3" fmla="*/ 4298031 w 5517892"/>
                <a:gd name="connsiteY3" fmla="*/ 1048618 h 1048618"/>
                <a:gd name="connsiteX4" fmla="*/ 5517892 w 5517892"/>
                <a:gd name="connsiteY4" fmla="*/ 526813 h 1048618"/>
                <a:gd name="connsiteX0" fmla="*/ 0 w 5517892"/>
                <a:gd name="connsiteY0" fmla="*/ 526814 h 1048618"/>
                <a:gd name="connsiteX1" fmla="*/ 1382813 w 5517892"/>
                <a:gd name="connsiteY1" fmla="*/ 39 h 1048618"/>
                <a:gd name="connsiteX2" fmla="*/ 2765091 w 5517892"/>
                <a:gd name="connsiteY2" fmla="*/ 501967 h 1048618"/>
                <a:gd name="connsiteX3" fmla="*/ 4298031 w 5517892"/>
                <a:gd name="connsiteY3" fmla="*/ 1048618 h 1048618"/>
                <a:gd name="connsiteX4" fmla="*/ 5517892 w 5517892"/>
                <a:gd name="connsiteY4" fmla="*/ 526813 h 1048618"/>
                <a:gd name="connsiteX0" fmla="*/ 0 w 5517892"/>
                <a:gd name="connsiteY0" fmla="*/ 526827 h 1048631"/>
                <a:gd name="connsiteX1" fmla="*/ 1382813 w 5517892"/>
                <a:gd name="connsiteY1" fmla="*/ 52 h 1048631"/>
                <a:gd name="connsiteX2" fmla="*/ 2765091 w 5517892"/>
                <a:gd name="connsiteY2" fmla="*/ 501980 h 1048631"/>
                <a:gd name="connsiteX3" fmla="*/ 4298031 w 5517892"/>
                <a:gd name="connsiteY3" fmla="*/ 1048631 h 1048631"/>
                <a:gd name="connsiteX4" fmla="*/ 5517892 w 5517892"/>
                <a:gd name="connsiteY4" fmla="*/ 526826 h 1048631"/>
                <a:gd name="connsiteX0" fmla="*/ 0 w 5517892"/>
                <a:gd name="connsiteY0" fmla="*/ 526827 h 1048631"/>
                <a:gd name="connsiteX1" fmla="*/ 1382813 w 5517892"/>
                <a:gd name="connsiteY1" fmla="*/ 52 h 1048631"/>
                <a:gd name="connsiteX2" fmla="*/ 2765091 w 5517892"/>
                <a:gd name="connsiteY2" fmla="*/ 501980 h 1048631"/>
                <a:gd name="connsiteX3" fmla="*/ 4298031 w 5517892"/>
                <a:gd name="connsiteY3" fmla="*/ 1048631 h 1048631"/>
                <a:gd name="connsiteX4" fmla="*/ 5517892 w 5517892"/>
                <a:gd name="connsiteY4" fmla="*/ 526826 h 1048631"/>
                <a:gd name="connsiteX0" fmla="*/ 0 w 5517892"/>
                <a:gd name="connsiteY0" fmla="*/ 526827 h 1048631"/>
                <a:gd name="connsiteX1" fmla="*/ 1382813 w 5517892"/>
                <a:gd name="connsiteY1" fmla="*/ 52 h 1048631"/>
                <a:gd name="connsiteX2" fmla="*/ 2765091 w 5517892"/>
                <a:gd name="connsiteY2" fmla="*/ 501980 h 1048631"/>
                <a:gd name="connsiteX3" fmla="*/ 4298031 w 5517892"/>
                <a:gd name="connsiteY3" fmla="*/ 1048631 h 1048631"/>
                <a:gd name="connsiteX4" fmla="*/ 5517892 w 5517892"/>
                <a:gd name="connsiteY4" fmla="*/ 526826 h 1048631"/>
                <a:gd name="connsiteX0" fmla="*/ 0 w 5517892"/>
                <a:gd name="connsiteY0" fmla="*/ 526827 h 1048631"/>
                <a:gd name="connsiteX1" fmla="*/ 1382813 w 5517892"/>
                <a:gd name="connsiteY1" fmla="*/ 52 h 1048631"/>
                <a:gd name="connsiteX2" fmla="*/ 2765091 w 5517892"/>
                <a:gd name="connsiteY2" fmla="*/ 501980 h 1048631"/>
                <a:gd name="connsiteX3" fmla="*/ 4298031 w 5517892"/>
                <a:gd name="connsiteY3" fmla="*/ 1048631 h 1048631"/>
                <a:gd name="connsiteX4" fmla="*/ 5517892 w 5517892"/>
                <a:gd name="connsiteY4" fmla="*/ 526826 h 1048631"/>
                <a:gd name="connsiteX0" fmla="*/ 0 w 5517892"/>
                <a:gd name="connsiteY0" fmla="*/ 526827 h 1048631"/>
                <a:gd name="connsiteX1" fmla="*/ 1382813 w 5517892"/>
                <a:gd name="connsiteY1" fmla="*/ 52 h 1048631"/>
                <a:gd name="connsiteX2" fmla="*/ 2765091 w 5517892"/>
                <a:gd name="connsiteY2" fmla="*/ 501980 h 1048631"/>
                <a:gd name="connsiteX3" fmla="*/ 4250425 w 5517892"/>
                <a:gd name="connsiteY3" fmla="*/ 1048631 h 1048631"/>
                <a:gd name="connsiteX4" fmla="*/ 5517892 w 5517892"/>
                <a:gd name="connsiteY4" fmla="*/ 526826 h 1048631"/>
                <a:gd name="connsiteX0" fmla="*/ 0 w 5517892"/>
                <a:gd name="connsiteY0" fmla="*/ 526827 h 1048631"/>
                <a:gd name="connsiteX1" fmla="*/ 1382813 w 5517892"/>
                <a:gd name="connsiteY1" fmla="*/ 52 h 1048631"/>
                <a:gd name="connsiteX2" fmla="*/ 2765091 w 5517892"/>
                <a:gd name="connsiteY2" fmla="*/ 501980 h 1048631"/>
                <a:gd name="connsiteX3" fmla="*/ 4231383 w 5517892"/>
                <a:gd name="connsiteY3" fmla="*/ 1048631 h 1048631"/>
                <a:gd name="connsiteX4" fmla="*/ 5517892 w 5517892"/>
                <a:gd name="connsiteY4" fmla="*/ 526826 h 1048631"/>
                <a:gd name="connsiteX0" fmla="*/ 0 w 5517892"/>
                <a:gd name="connsiteY0" fmla="*/ 526827 h 1048722"/>
                <a:gd name="connsiteX1" fmla="*/ 1382813 w 5517892"/>
                <a:gd name="connsiteY1" fmla="*/ 52 h 1048722"/>
                <a:gd name="connsiteX2" fmla="*/ 2765091 w 5517892"/>
                <a:gd name="connsiteY2" fmla="*/ 501980 h 1048722"/>
                <a:gd name="connsiteX3" fmla="*/ 4231383 w 5517892"/>
                <a:gd name="connsiteY3" fmla="*/ 1048631 h 1048722"/>
                <a:gd name="connsiteX4" fmla="*/ 5517892 w 5517892"/>
                <a:gd name="connsiteY4" fmla="*/ 526826 h 1048722"/>
                <a:gd name="connsiteX0" fmla="*/ 0 w 5517892"/>
                <a:gd name="connsiteY0" fmla="*/ 526794 h 1048689"/>
                <a:gd name="connsiteX1" fmla="*/ 1382813 w 5517892"/>
                <a:gd name="connsiteY1" fmla="*/ 19 h 1048689"/>
                <a:gd name="connsiteX2" fmla="*/ 2765091 w 5517892"/>
                <a:gd name="connsiteY2" fmla="*/ 511886 h 1048689"/>
                <a:gd name="connsiteX3" fmla="*/ 4231383 w 5517892"/>
                <a:gd name="connsiteY3" fmla="*/ 1048598 h 1048689"/>
                <a:gd name="connsiteX4" fmla="*/ 5517892 w 5517892"/>
                <a:gd name="connsiteY4" fmla="*/ 526793 h 1048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7892" h="1048689">
                  <a:moveTo>
                    <a:pt x="0" y="526794"/>
                  </a:moveTo>
                  <a:cubicBezTo>
                    <a:pt x="592807" y="192176"/>
                    <a:pt x="921965" y="2504"/>
                    <a:pt x="1382813" y="19"/>
                  </a:cubicBezTo>
                  <a:cubicBezTo>
                    <a:pt x="1843661" y="-2466"/>
                    <a:pt x="2412520" y="247671"/>
                    <a:pt x="2765091" y="511886"/>
                  </a:cubicBezTo>
                  <a:cubicBezTo>
                    <a:pt x="3127184" y="766162"/>
                    <a:pt x="3764648" y="1036175"/>
                    <a:pt x="4231383" y="1048598"/>
                  </a:cubicBezTo>
                  <a:cubicBezTo>
                    <a:pt x="4822176" y="1055224"/>
                    <a:pt x="5203500" y="699900"/>
                    <a:pt x="5517892" y="526793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2CE66ABA-B10D-450E-B6EF-5495DF3C6C35}"/>
                </a:ext>
              </a:extLst>
            </p:cNvPr>
            <p:cNvSpPr/>
            <p:nvPr/>
          </p:nvSpPr>
          <p:spPr>
            <a:xfrm flipV="1">
              <a:off x="1748535" y="2990002"/>
              <a:ext cx="5760000" cy="1048689"/>
            </a:xfrm>
            <a:custGeom>
              <a:avLst/>
              <a:gdLst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55477"/>
                <a:gd name="connsiteY0" fmla="*/ 0 h 1885491"/>
                <a:gd name="connsiteX1" fmla="*/ 2763078 w 6355477"/>
                <a:gd name="connsiteY1" fmla="*/ 576469 h 1885491"/>
                <a:gd name="connsiteX2" fmla="*/ 5565913 w 6355477"/>
                <a:gd name="connsiteY2" fmla="*/ 1053547 h 1885491"/>
                <a:gd name="connsiteX3" fmla="*/ 5585791 w 6355477"/>
                <a:gd name="connsiteY3" fmla="*/ 1063487 h 1885491"/>
                <a:gd name="connsiteX4" fmla="*/ 6291469 w 6355477"/>
                <a:gd name="connsiteY4" fmla="*/ 775252 h 1885491"/>
                <a:gd name="connsiteX5" fmla="*/ 6311347 w 6355477"/>
                <a:gd name="connsiteY5" fmla="*/ 834887 h 1885491"/>
                <a:gd name="connsiteX6" fmla="*/ 6192078 w 6355477"/>
                <a:gd name="connsiteY6" fmla="*/ 1798982 h 1885491"/>
                <a:gd name="connsiteX7" fmla="*/ 6202017 w 6355477"/>
                <a:gd name="connsiteY7" fmla="*/ 1779104 h 1885491"/>
                <a:gd name="connsiteX0" fmla="*/ 0 w 6321451"/>
                <a:gd name="connsiteY0" fmla="*/ 0 h 1885491"/>
                <a:gd name="connsiteX1" fmla="*/ 2763078 w 6321451"/>
                <a:gd name="connsiteY1" fmla="*/ 576469 h 1885491"/>
                <a:gd name="connsiteX2" fmla="*/ 5565913 w 6321451"/>
                <a:gd name="connsiteY2" fmla="*/ 1053547 h 1885491"/>
                <a:gd name="connsiteX3" fmla="*/ 5585791 w 6321451"/>
                <a:gd name="connsiteY3" fmla="*/ 1063487 h 1885491"/>
                <a:gd name="connsiteX4" fmla="*/ 6291469 w 6321451"/>
                <a:gd name="connsiteY4" fmla="*/ 775252 h 1885491"/>
                <a:gd name="connsiteX5" fmla="*/ 6192078 w 6321451"/>
                <a:gd name="connsiteY5" fmla="*/ 1798982 h 1885491"/>
                <a:gd name="connsiteX6" fmla="*/ 6202017 w 6321451"/>
                <a:gd name="connsiteY6" fmla="*/ 1779104 h 1885491"/>
                <a:gd name="connsiteX0" fmla="*/ 0 w 6321451"/>
                <a:gd name="connsiteY0" fmla="*/ 0 h 1798982"/>
                <a:gd name="connsiteX1" fmla="*/ 2763078 w 6321451"/>
                <a:gd name="connsiteY1" fmla="*/ 576469 h 1798982"/>
                <a:gd name="connsiteX2" fmla="*/ 5565913 w 6321451"/>
                <a:gd name="connsiteY2" fmla="*/ 1053547 h 1798982"/>
                <a:gd name="connsiteX3" fmla="*/ 5585791 w 6321451"/>
                <a:gd name="connsiteY3" fmla="*/ 1063487 h 1798982"/>
                <a:gd name="connsiteX4" fmla="*/ 6291469 w 6321451"/>
                <a:gd name="connsiteY4" fmla="*/ 775252 h 1798982"/>
                <a:gd name="connsiteX5" fmla="*/ 6192078 w 6321451"/>
                <a:gd name="connsiteY5" fmla="*/ 1798982 h 1798982"/>
                <a:gd name="connsiteX0" fmla="*/ 0 w 6192078"/>
                <a:gd name="connsiteY0" fmla="*/ 0 h 1798982"/>
                <a:gd name="connsiteX1" fmla="*/ 2763078 w 6192078"/>
                <a:gd name="connsiteY1" fmla="*/ 576469 h 1798982"/>
                <a:gd name="connsiteX2" fmla="*/ 5565913 w 6192078"/>
                <a:gd name="connsiteY2" fmla="*/ 1053547 h 1798982"/>
                <a:gd name="connsiteX3" fmla="*/ 5585791 w 6192078"/>
                <a:gd name="connsiteY3" fmla="*/ 1063487 h 1798982"/>
                <a:gd name="connsiteX4" fmla="*/ 6192078 w 6192078"/>
                <a:gd name="connsiteY4" fmla="*/ 1798982 h 1798982"/>
                <a:gd name="connsiteX0" fmla="*/ 0 w 6162260"/>
                <a:gd name="connsiteY0" fmla="*/ 0 h 1798982"/>
                <a:gd name="connsiteX1" fmla="*/ 2763078 w 6162260"/>
                <a:gd name="connsiteY1" fmla="*/ 576469 h 1798982"/>
                <a:gd name="connsiteX2" fmla="*/ 5565913 w 6162260"/>
                <a:gd name="connsiteY2" fmla="*/ 1053547 h 1798982"/>
                <a:gd name="connsiteX3" fmla="*/ 5585791 w 6162260"/>
                <a:gd name="connsiteY3" fmla="*/ 1063487 h 1798982"/>
                <a:gd name="connsiteX4" fmla="*/ 6162260 w 6162260"/>
                <a:gd name="connsiteY4" fmla="*/ 1798982 h 1798982"/>
                <a:gd name="connsiteX0" fmla="*/ 0 w 5758995"/>
                <a:gd name="connsiteY0" fmla="*/ 0 h 1073970"/>
                <a:gd name="connsiteX1" fmla="*/ 2763078 w 5758995"/>
                <a:gd name="connsiteY1" fmla="*/ 576469 h 1073970"/>
                <a:gd name="connsiteX2" fmla="*/ 5565913 w 5758995"/>
                <a:gd name="connsiteY2" fmla="*/ 1053547 h 1073970"/>
                <a:gd name="connsiteX3" fmla="*/ 5585791 w 5758995"/>
                <a:gd name="connsiteY3" fmla="*/ 1063487 h 1073970"/>
                <a:gd name="connsiteX0" fmla="*/ 0 w 5758995"/>
                <a:gd name="connsiteY0" fmla="*/ 0 h 1073970"/>
                <a:gd name="connsiteX1" fmla="*/ 2763078 w 5758995"/>
                <a:gd name="connsiteY1" fmla="*/ 576469 h 1073970"/>
                <a:gd name="connsiteX2" fmla="*/ 5565913 w 5758995"/>
                <a:gd name="connsiteY2" fmla="*/ 1053547 h 1073970"/>
                <a:gd name="connsiteX3" fmla="*/ 5585791 w 5758995"/>
                <a:gd name="connsiteY3" fmla="*/ 1063487 h 1073970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3547"/>
                <a:gd name="connsiteX1" fmla="*/ 2763078 w 5565913"/>
                <a:gd name="connsiteY1" fmla="*/ 576469 h 1053547"/>
                <a:gd name="connsiteX2" fmla="*/ 5565913 w 5565913"/>
                <a:gd name="connsiteY2" fmla="*/ 1053547 h 1053547"/>
                <a:gd name="connsiteX0" fmla="*/ 0 w 5565913"/>
                <a:gd name="connsiteY0" fmla="*/ 0 h 1056581"/>
                <a:gd name="connsiteX1" fmla="*/ 2763078 w 5565913"/>
                <a:gd name="connsiteY1" fmla="*/ 576469 h 1056581"/>
                <a:gd name="connsiteX2" fmla="*/ 5565913 w 5565913"/>
                <a:gd name="connsiteY2" fmla="*/ 1053547 h 1056581"/>
                <a:gd name="connsiteX0" fmla="*/ 0 w 5565913"/>
                <a:gd name="connsiteY0" fmla="*/ 0 h 1060135"/>
                <a:gd name="connsiteX1" fmla="*/ 2763078 w 5565913"/>
                <a:gd name="connsiteY1" fmla="*/ 576469 h 1060135"/>
                <a:gd name="connsiteX2" fmla="*/ 5565913 w 5565913"/>
                <a:gd name="connsiteY2" fmla="*/ 1053547 h 1060135"/>
                <a:gd name="connsiteX0" fmla="*/ 0 w 5565913"/>
                <a:gd name="connsiteY0" fmla="*/ 0 h 1059295"/>
                <a:gd name="connsiteX1" fmla="*/ 2763078 w 5565913"/>
                <a:gd name="connsiteY1" fmla="*/ 536712 h 1059295"/>
                <a:gd name="connsiteX2" fmla="*/ 5565913 w 5565913"/>
                <a:gd name="connsiteY2" fmla="*/ 1053547 h 1059295"/>
                <a:gd name="connsiteX0" fmla="*/ 0 w 5565913"/>
                <a:gd name="connsiteY0" fmla="*/ 0 h 1059122"/>
                <a:gd name="connsiteX1" fmla="*/ 2763078 w 5565913"/>
                <a:gd name="connsiteY1" fmla="*/ 536712 h 1059122"/>
                <a:gd name="connsiteX2" fmla="*/ 5565913 w 5565913"/>
                <a:gd name="connsiteY2" fmla="*/ 1053547 h 1059122"/>
                <a:gd name="connsiteX0" fmla="*/ 0 w 5565913"/>
                <a:gd name="connsiteY0" fmla="*/ 0 h 1059122"/>
                <a:gd name="connsiteX1" fmla="*/ 2763078 w 5565913"/>
                <a:gd name="connsiteY1" fmla="*/ 536712 h 1059122"/>
                <a:gd name="connsiteX2" fmla="*/ 5565913 w 5565913"/>
                <a:gd name="connsiteY2" fmla="*/ 1053547 h 1059122"/>
                <a:gd name="connsiteX0" fmla="*/ 0 w 5565913"/>
                <a:gd name="connsiteY0" fmla="*/ 0 h 1062143"/>
                <a:gd name="connsiteX1" fmla="*/ 2763078 w 5565913"/>
                <a:gd name="connsiteY1" fmla="*/ 536712 h 1062143"/>
                <a:gd name="connsiteX2" fmla="*/ 5565913 w 5565913"/>
                <a:gd name="connsiteY2" fmla="*/ 1053547 h 1062143"/>
                <a:gd name="connsiteX0" fmla="*/ 0 w 5565913"/>
                <a:gd name="connsiteY0" fmla="*/ 0 h 1060103"/>
                <a:gd name="connsiteX1" fmla="*/ 2763078 w 5565913"/>
                <a:gd name="connsiteY1" fmla="*/ 536712 h 1060103"/>
                <a:gd name="connsiteX2" fmla="*/ 5565913 w 5565913"/>
                <a:gd name="connsiteY2" fmla="*/ 1053547 h 1060103"/>
                <a:gd name="connsiteX0" fmla="*/ 0 w 5546705"/>
                <a:gd name="connsiteY0" fmla="*/ 45830 h 546143"/>
                <a:gd name="connsiteX1" fmla="*/ 2743870 w 5546705"/>
                <a:gd name="connsiteY1" fmla="*/ 25951 h 546143"/>
                <a:gd name="connsiteX2" fmla="*/ 5546705 w 5546705"/>
                <a:gd name="connsiteY2" fmla="*/ 542786 h 546143"/>
                <a:gd name="connsiteX0" fmla="*/ 0 w 5546705"/>
                <a:gd name="connsiteY0" fmla="*/ 553728 h 1052345"/>
                <a:gd name="connsiteX1" fmla="*/ 2791892 w 5546705"/>
                <a:gd name="connsiteY1" fmla="*/ 7075 h 1052345"/>
                <a:gd name="connsiteX2" fmla="*/ 5546705 w 5546705"/>
                <a:gd name="connsiteY2" fmla="*/ 1050684 h 1052345"/>
                <a:gd name="connsiteX0" fmla="*/ 0 w 5498684"/>
                <a:gd name="connsiteY0" fmla="*/ 546686 h 548953"/>
                <a:gd name="connsiteX1" fmla="*/ 2791892 w 5498684"/>
                <a:gd name="connsiteY1" fmla="*/ 33 h 548953"/>
                <a:gd name="connsiteX2" fmla="*/ 5498684 w 5498684"/>
                <a:gd name="connsiteY2" fmla="*/ 516868 h 548953"/>
                <a:gd name="connsiteX0" fmla="*/ 0 w 5498684"/>
                <a:gd name="connsiteY0" fmla="*/ 556623 h 558854"/>
                <a:gd name="connsiteX1" fmla="*/ 2782288 w 5498684"/>
                <a:gd name="connsiteY1" fmla="*/ 31 h 558854"/>
                <a:gd name="connsiteX2" fmla="*/ 5498684 w 5498684"/>
                <a:gd name="connsiteY2" fmla="*/ 526805 h 558854"/>
                <a:gd name="connsiteX0" fmla="*/ 0 w 5517892"/>
                <a:gd name="connsiteY0" fmla="*/ 526775 h 529625"/>
                <a:gd name="connsiteX1" fmla="*/ 2801496 w 5517892"/>
                <a:gd name="connsiteY1" fmla="*/ 0 h 529625"/>
                <a:gd name="connsiteX2" fmla="*/ 5517892 w 5517892"/>
                <a:gd name="connsiteY2" fmla="*/ 526774 h 529625"/>
                <a:gd name="connsiteX0" fmla="*/ 0 w 5517892"/>
                <a:gd name="connsiteY0" fmla="*/ 526775 h 529625"/>
                <a:gd name="connsiteX1" fmla="*/ 2801496 w 5517892"/>
                <a:gd name="connsiteY1" fmla="*/ 0 h 529625"/>
                <a:gd name="connsiteX2" fmla="*/ 5517892 w 5517892"/>
                <a:gd name="connsiteY2" fmla="*/ 526774 h 529625"/>
                <a:gd name="connsiteX0" fmla="*/ 0 w 5517892"/>
                <a:gd name="connsiteY0" fmla="*/ 526775 h 527014"/>
                <a:gd name="connsiteX1" fmla="*/ 2801496 w 5517892"/>
                <a:gd name="connsiteY1" fmla="*/ 0 h 527014"/>
                <a:gd name="connsiteX2" fmla="*/ 5517892 w 5517892"/>
                <a:gd name="connsiteY2" fmla="*/ 526774 h 527014"/>
                <a:gd name="connsiteX0" fmla="*/ 0 w 5517892"/>
                <a:gd name="connsiteY0" fmla="*/ 526775 h 526869"/>
                <a:gd name="connsiteX1" fmla="*/ 2801496 w 5517892"/>
                <a:gd name="connsiteY1" fmla="*/ 0 h 526869"/>
                <a:gd name="connsiteX2" fmla="*/ 5517892 w 5517892"/>
                <a:gd name="connsiteY2" fmla="*/ 526774 h 526869"/>
                <a:gd name="connsiteX0" fmla="*/ 0 w 5517892"/>
                <a:gd name="connsiteY0" fmla="*/ 526775 h 526869"/>
                <a:gd name="connsiteX1" fmla="*/ 2801496 w 5517892"/>
                <a:gd name="connsiteY1" fmla="*/ 0 h 526869"/>
                <a:gd name="connsiteX2" fmla="*/ 5517892 w 5517892"/>
                <a:gd name="connsiteY2" fmla="*/ 526774 h 526869"/>
                <a:gd name="connsiteX0" fmla="*/ 0 w 5517892"/>
                <a:gd name="connsiteY0" fmla="*/ 526775 h 526775"/>
                <a:gd name="connsiteX1" fmla="*/ 2801496 w 5517892"/>
                <a:gd name="connsiteY1" fmla="*/ 0 h 526775"/>
                <a:gd name="connsiteX2" fmla="*/ 5517892 w 5517892"/>
                <a:gd name="connsiteY2" fmla="*/ 526774 h 526775"/>
                <a:gd name="connsiteX0" fmla="*/ 0 w 5517892"/>
                <a:gd name="connsiteY0" fmla="*/ 526775 h 526775"/>
                <a:gd name="connsiteX1" fmla="*/ 2801496 w 5517892"/>
                <a:gd name="connsiteY1" fmla="*/ 0 h 526775"/>
                <a:gd name="connsiteX2" fmla="*/ 5517892 w 5517892"/>
                <a:gd name="connsiteY2" fmla="*/ 526774 h 526775"/>
                <a:gd name="connsiteX0" fmla="*/ 0 w 5517892"/>
                <a:gd name="connsiteY0" fmla="*/ 516836 h 516836"/>
                <a:gd name="connsiteX1" fmla="*/ 1630368 w 5517892"/>
                <a:gd name="connsiteY1" fmla="*/ 0 h 516836"/>
                <a:gd name="connsiteX2" fmla="*/ 5517892 w 5517892"/>
                <a:gd name="connsiteY2" fmla="*/ 516835 h 516836"/>
                <a:gd name="connsiteX0" fmla="*/ 0 w 5517892"/>
                <a:gd name="connsiteY0" fmla="*/ 528653 h 528653"/>
                <a:gd name="connsiteX1" fmla="*/ 1630368 w 5517892"/>
                <a:gd name="connsiteY1" fmla="*/ 11817 h 528653"/>
                <a:gd name="connsiteX2" fmla="*/ 3974304 w 5517892"/>
                <a:gd name="connsiteY2" fmla="*/ 195692 h 528653"/>
                <a:gd name="connsiteX3" fmla="*/ 5517892 w 5517892"/>
                <a:gd name="connsiteY3" fmla="*/ 528652 h 528653"/>
                <a:gd name="connsiteX0" fmla="*/ 0 w 5517892"/>
                <a:gd name="connsiteY0" fmla="*/ 533336 h 1062869"/>
                <a:gd name="connsiteX1" fmla="*/ 1630368 w 5517892"/>
                <a:gd name="connsiteY1" fmla="*/ 16500 h 1062869"/>
                <a:gd name="connsiteX2" fmla="*/ 3936219 w 5517892"/>
                <a:gd name="connsiteY2" fmla="*/ 1055140 h 1062869"/>
                <a:gd name="connsiteX3" fmla="*/ 5517892 w 5517892"/>
                <a:gd name="connsiteY3" fmla="*/ 533335 h 1062869"/>
                <a:gd name="connsiteX0" fmla="*/ 0 w 5517892"/>
                <a:gd name="connsiteY0" fmla="*/ 533336 h 1062869"/>
                <a:gd name="connsiteX1" fmla="*/ 1630368 w 5517892"/>
                <a:gd name="connsiteY1" fmla="*/ 16500 h 1062869"/>
                <a:gd name="connsiteX2" fmla="*/ 4298031 w 5517892"/>
                <a:gd name="connsiteY2" fmla="*/ 1055140 h 1062869"/>
                <a:gd name="connsiteX3" fmla="*/ 5517892 w 5517892"/>
                <a:gd name="connsiteY3" fmla="*/ 533335 h 1062869"/>
                <a:gd name="connsiteX0" fmla="*/ 0 w 5517892"/>
                <a:gd name="connsiteY0" fmla="*/ 533336 h 1055140"/>
                <a:gd name="connsiteX1" fmla="*/ 1630368 w 5517892"/>
                <a:gd name="connsiteY1" fmla="*/ 16500 h 1055140"/>
                <a:gd name="connsiteX2" fmla="*/ 4298031 w 5517892"/>
                <a:gd name="connsiteY2" fmla="*/ 1055140 h 1055140"/>
                <a:gd name="connsiteX3" fmla="*/ 5517892 w 5517892"/>
                <a:gd name="connsiteY3" fmla="*/ 533335 h 1055140"/>
                <a:gd name="connsiteX0" fmla="*/ 0 w 5517892"/>
                <a:gd name="connsiteY0" fmla="*/ 533336 h 1055140"/>
                <a:gd name="connsiteX1" fmla="*/ 1630368 w 5517892"/>
                <a:gd name="connsiteY1" fmla="*/ 16500 h 1055140"/>
                <a:gd name="connsiteX2" fmla="*/ 4298031 w 5517892"/>
                <a:gd name="connsiteY2" fmla="*/ 1055140 h 1055140"/>
                <a:gd name="connsiteX3" fmla="*/ 5517892 w 5517892"/>
                <a:gd name="connsiteY3" fmla="*/ 533335 h 1055140"/>
                <a:gd name="connsiteX0" fmla="*/ 0 w 5517892"/>
                <a:gd name="connsiteY0" fmla="*/ 542833 h 1064637"/>
                <a:gd name="connsiteX1" fmla="*/ 1382813 w 5517892"/>
                <a:gd name="connsiteY1" fmla="*/ 16058 h 1064637"/>
                <a:gd name="connsiteX2" fmla="*/ 4298031 w 5517892"/>
                <a:gd name="connsiteY2" fmla="*/ 1064637 h 1064637"/>
                <a:gd name="connsiteX3" fmla="*/ 5517892 w 5517892"/>
                <a:gd name="connsiteY3" fmla="*/ 542832 h 1064637"/>
                <a:gd name="connsiteX0" fmla="*/ 0 w 5517892"/>
                <a:gd name="connsiteY0" fmla="*/ 526887 h 1048691"/>
                <a:gd name="connsiteX1" fmla="*/ 1382813 w 5517892"/>
                <a:gd name="connsiteY1" fmla="*/ 112 h 1048691"/>
                <a:gd name="connsiteX2" fmla="*/ 4298031 w 5517892"/>
                <a:gd name="connsiteY2" fmla="*/ 1048691 h 1048691"/>
                <a:gd name="connsiteX3" fmla="*/ 5517892 w 5517892"/>
                <a:gd name="connsiteY3" fmla="*/ 526886 h 1048691"/>
                <a:gd name="connsiteX0" fmla="*/ 0 w 5517892"/>
                <a:gd name="connsiteY0" fmla="*/ 526887 h 1048691"/>
                <a:gd name="connsiteX1" fmla="*/ 1382813 w 5517892"/>
                <a:gd name="connsiteY1" fmla="*/ 112 h 1048691"/>
                <a:gd name="connsiteX2" fmla="*/ 4298031 w 5517892"/>
                <a:gd name="connsiteY2" fmla="*/ 1048691 h 1048691"/>
                <a:gd name="connsiteX3" fmla="*/ 5517892 w 5517892"/>
                <a:gd name="connsiteY3" fmla="*/ 526886 h 1048691"/>
                <a:gd name="connsiteX0" fmla="*/ 0 w 5517892"/>
                <a:gd name="connsiteY0" fmla="*/ 527502 h 1049306"/>
                <a:gd name="connsiteX1" fmla="*/ 1382813 w 5517892"/>
                <a:gd name="connsiteY1" fmla="*/ 727 h 1049306"/>
                <a:gd name="connsiteX2" fmla="*/ 4298031 w 5517892"/>
                <a:gd name="connsiteY2" fmla="*/ 1049306 h 1049306"/>
                <a:gd name="connsiteX3" fmla="*/ 5517892 w 5517892"/>
                <a:gd name="connsiteY3" fmla="*/ 527501 h 1049306"/>
                <a:gd name="connsiteX0" fmla="*/ 0 w 5517892"/>
                <a:gd name="connsiteY0" fmla="*/ 527162 h 1048966"/>
                <a:gd name="connsiteX1" fmla="*/ 1382813 w 5517892"/>
                <a:gd name="connsiteY1" fmla="*/ 387 h 1048966"/>
                <a:gd name="connsiteX2" fmla="*/ 2717484 w 5517892"/>
                <a:gd name="connsiteY2" fmla="*/ 452620 h 1048966"/>
                <a:gd name="connsiteX3" fmla="*/ 4298031 w 5517892"/>
                <a:gd name="connsiteY3" fmla="*/ 1048966 h 1048966"/>
                <a:gd name="connsiteX4" fmla="*/ 5517892 w 5517892"/>
                <a:gd name="connsiteY4" fmla="*/ 527161 h 1048966"/>
                <a:gd name="connsiteX0" fmla="*/ 0 w 5517892"/>
                <a:gd name="connsiteY0" fmla="*/ 526814 h 1048618"/>
                <a:gd name="connsiteX1" fmla="*/ 1382813 w 5517892"/>
                <a:gd name="connsiteY1" fmla="*/ 39 h 1048618"/>
                <a:gd name="connsiteX2" fmla="*/ 2765091 w 5517892"/>
                <a:gd name="connsiteY2" fmla="*/ 501967 h 1048618"/>
                <a:gd name="connsiteX3" fmla="*/ 4298031 w 5517892"/>
                <a:gd name="connsiteY3" fmla="*/ 1048618 h 1048618"/>
                <a:gd name="connsiteX4" fmla="*/ 5517892 w 5517892"/>
                <a:gd name="connsiteY4" fmla="*/ 526813 h 1048618"/>
                <a:gd name="connsiteX0" fmla="*/ 0 w 5517892"/>
                <a:gd name="connsiteY0" fmla="*/ 526814 h 1048618"/>
                <a:gd name="connsiteX1" fmla="*/ 1382813 w 5517892"/>
                <a:gd name="connsiteY1" fmla="*/ 39 h 1048618"/>
                <a:gd name="connsiteX2" fmla="*/ 2765091 w 5517892"/>
                <a:gd name="connsiteY2" fmla="*/ 501967 h 1048618"/>
                <a:gd name="connsiteX3" fmla="*/ 4298031 w 5517892"/>
                <a:gd name="connsiteY3" fmla="*/ 1048618 h 1048618"/>
                <a:gd name="connsiteX4" fmla="*/ 5517892 w 5517892"/>
                <a:gd name="connsiteY4" fmla="*/ 526813 h 1048618"/>
                <a:gd name="connsiteX0" fmla="*/ 0 w 5517892"/>
                <a:gd name="connsiteY0" fmla="*/ 526814 h 1048618"/>
                <a:gd name="connsiteX1" fmla="*/ 1382813 w 5517892"/>
                <a:gd name="connsiteY1" fmla="*/ 39 h 1048618"/>
                <a:gd name="connsiteX2" fmla="*/ 2765091 w 5517892"/>
                <a:gd name="connsiteY2" fmla="*/ 501967 h 1048618"/>
                <a:gd name="connsiteX3" fmla="*/ 4298031 w 5517892"/>
                <a:gd name="connsiteY3" fmla="*/ 1048618 h 1048618"/>
                <a:gd name="connsiteX4" fmla="*/ 5517892 w 5517892"/>
                <a:gd name="connsiteY4" fmla="*/ 526813 h 1048618"/>
                <a:gd name="connsiteX0" fmla="*/ 0 w 5517892"/>
                <a:gd name="connsiteY0" fmla="*/ 526827 h 1048631"/>
                <a:gd name="connsiteX1" fmla="*/ 1382813 w 5517892"/>
                <a:gd name="connsiteY1" fmla="*/ 52 h 1048631"/>
                <a:gd name="connsiteX2" fmla="*/ 2765091 w 5517892"/>
                <a:gd name="connsiteY2" fmla="*/ 501980 h 1048631"/>
                <a:gd name="connsiteX3" fmla="*/ 4298031 w 5517892"/>
                <a:gd name="connsiteY3" fmla="*/ 1048631 h 1048631"/>
                <a:gd name="connsiteX4" fmla="*/ 5517892 w 5517892"/>
                <a:gd name="connsiteY4" fmla="*/ 526826 h 1048631"/>
                <a:gd name="connsiteX0" fmla="*/ 0 w 5517892"/>
                <a:gd name="connsiteY0" fmla="*/ 526827 h 1048631"/>
                <a:gd name="connsiteX1" fmla="*/ 1382813 w 5517892"/>
                <a:gd name="connsiteY1" fmla="*/ 52 h 1048631"/>
                <a:gd name="connsiteX2" fmla="*/ 2765091 w 5517892"/>
                <a:gd name="connsiteY2" fmla="*/ 501980 h 1048631"/>
                <a:gd name="connsiteX3" fmla="*/ 4298031 w 5517892"/>
                <a:gd name="connsiteY3" fmla="*/ 1048631 h 1048631"/>
                <a:gd name="connsiteX4" fmla="*/ 5517892 w 5517892"/>
                <a:gd name="connsiteY4" fmla="*/ 526826 h 1048631"/>
                <a:gd name="connsiteX0" fmla="*/ 0 w 5517892"/>
                <a:gd name="connsiteY0" fmla="*/ 526827 h 1048631"/>
                <a:gd name="connsiteX1" fmla="*/ 1382813 w 5517892"/>
                <a:gd name="connsiteY1" fmla="*/ 52 h 1048631"/>
                <a:gd name="connsiteX2" fmla="*/ 2765091 w 5517892"/>
                <a:gd name="connsiteY2" fmla="*/ 501980 h 1048631"/>
                <a:gd name="connsiteX3" fmla="*/ 4298031 w 5517892"/>
                <a:gd name="connsiteY3" fmla="*/ 1048631 h 1048631"/>
                <a:gd name="connsiteX4" fmla="*/ 5517892 w 5517892"/>
                <a:gd name="connsiteY4" fmla="*/ 526826 h 1048631"/>
                <a:gd name="connsiteX0" fmla="*/ 0 w 5517892"/>
                <a:gd name="connsiteY0" fmla="*/ 526827 h 1048631"/>
                <a:gd name="connsiteX1" fmla="*/ 1382813 w 5517892"/>
                <a:gd name="connsiteY1" fmla="*/ 52 h 1048631"/>
                <a:gd name="connsiteX2" fmla="*/ 2765091 w 5517892"/>
                <a:gd name="connsiteY2" fmla="*/ 501980 h 1048631"/>
                <a:gd name="connsiteX3" fmla="*/ 4298031 w 5517892"/>
                <a:gd name="connsiteY3" fmla="*/ 1048631 h 1048631"/>
                <a:gd name="connsiteX4" fmla="*/ 5517892 w 5517892"/>
                <a:gd name="connsiteY4" fmla="*/ 526826 h 1048631"/>
                <a:gd name="connsiteX0" fmla="*/ 0 w 5517892"/>
                <a:gd name="connsiteY0" fmla="*/ 526827 h 1048631"/>
                <a:gd name="connsiteX1" fmla="*/ 1382813 w 5517892"/>
                <a:gd name="connsiteY1" fmla="*/ 52 h 1048631"/>
                <a:gd name="connsiteX2" fmla="*/ 2765091 w 5517892"/>
                <a:gd name="connsiteY2" fmla="*/ 501980 h 1048631"/>
                <a:gd name="connsiteX3" fmla="*/ 4250425 w 5517892"/>
                <a:gd name="connsiteY3" fmla="*/ 1048631 h 1048631"/>
                <a:gd name="connsiteX4" fmla="*/ 5517892 w 5517892"/>
                <a:gd name="connsiteY4" fmla="*/ 526826 h 1048631"/>
                <a:gd name="connsiteX0" fmla="*/ 0 w 5517892"/>
                <a:gd name="connsiteY0" fmla="*/ 526827 h 1048631"/>
                <a:gd name="connsiteX1" fmla="*/ 1382813 w 5517892"/>
                <a:gd name="connsiteY1" fmla="*/ 52 h 1048631"/>
                <a:gd name="connsiteX2" fmla="*/ 2765091 w 5517892"/>
                <a:gd name="connsiteY2" fmla="*/ 501980 h 1048631"/>
                <a:gd name="connsiteX3" fmla="*/ 4231383 w 5517892"/>
                <a:gd name="connsiteY3" fmla="*/ 1048631 h 1048631"/>
                <a:gd name="connsiteX4" fmla="*/ 5517892 w 5517892"/>
                <a:gd name="connsiteY4" fmla="*/ 526826 h 1048631"/>
                <a:gd name="connsiteX0" fmla="*/ 0 w 5517892"/>
                <a:gd name="connsiteY0" fmla="*/ 526827 h 1048722"/>
                <a:gd name="connsiteX1" fmla="*/ 1382813 w 5517892"/>
                <a:gd name="connsiteY1" fmla="*/ 52 h 1048722"/>
                <a:gd name="connsiteX2" fmla="*/ 2765091 w 5517892"/>
                <a:gd name="connsiteY2" fmla="*/ 501980 h 1048722"/>
                <a:gd name="connsiteX3" fmla="*/ 4231383 w 5517892"/>
                <a:gd name="connsiteY3" fmla="*/ 1048631 h 1048722"/>
                <a:gd name="connsiteX4" fmla="*/ 5517892 w 5517892"/>
                <a:gd name="connsiteY4" fmla="*/ 526826 h 1048722"/>
                <a:gd name="connsiteX0" fmla="*/ 0 w 5517892"/>
                <a:gd name="connsiteY0" fmla="*/ 526794 h 1048689"/>
                <a:gd name="connsiteX1" fmla="*/ 1382813 w 5517892"/>
                <a:gd name="connsiteY1" fmla="*/ 19 h 1048689"/>
                <a:gd name="connsiteX2" fmla="*/ 2765091 w 5517892"/>
                <a:gd name="connsiteY2" fmla="*/ 511886 h 1048689"/>
                <a:gd name="connsiteX3" fmla="*/ 4231383 w 5517892"/>
                <a:gd name="connsiteY3" fmla="*/ 1048598 h 1048689"/>
                <a:gd name="connsiteX4" fmla="*/ 5517892 w 5517892"/>
                <a:gd name="connsiteY4" fmla="*/ 526793 h 1048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7892" h="1048689">
                  <a:moveTo>
                    <a:pt x="0" y="526794"/>
                  </a:moveTo>
                  <a:cubicBezTo>
                    <a:pt x="592807" y="192176"/>
                    <a:pt x="921965" y="2504"/>
                    <a:pt x="1382813" y="19"/>
                  </a:cubicBezTo>
                  <a:cubicBezTo>
                    <a:pt x="1843661" y="-2466"/>
                    <a:pt x="2412520" y="247671"/>
                    <a:pt x="2765091" y="511886"/>
                  </a:cubicBezTo>
                  <a:cubicBezTo>
                    <a:pt x="3127184" y="766162"/>
                    <a:pt x="3764648" y="1036175"/>
                    <a:pt x="4231383" y="1048598"/>
                  </a:cubicBezTo>
                  <a:cubicBezTo>
                    <a:pt x="4822176" y="1055224"/>
                    <a:pt x="5203500" y="699900"/>
                    <a:pt x="5517892" y="526793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5339AB45-C39F-480D-8A22-CF0453DFEE40}"/>
              </a:ext>
            </a:extLst>
          </p:cNvPr>
          <p:cNvSpPr/>
          <p:nvPr/>
        </p:nvSpPr>
        <p:spPr>
          <a:xfrm>
            <a:off x="942985" y="1483665"/>
            <a:ext cx="2166731" cy="562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Aft>
                <a:spcPts val="0"/>
              </a:spcAft>
              <a:buSzPct val="100000"/>
            </a:pPr>
            <a:r>
              <a:rPr lang="zh-TW" altLang="en-US" sz="2800" b="1" kern="1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開管共振</a:t>
            </a:r>
            <a:endParaRPr lang="zh-TW" altLang="zh-TW" sz="2800" b="1" kern="1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930CC3B-F2D0-477D-A2E1-2B671366E7CC}"/>
              </a:ext>
            </a:extLst>
          </p:cNvPr>
          <p:cNvSpPr/>
          <p:nvPr/>
        </p:nvSpPr>
        <p:spPr>
          <a:xfrm>
            <a:off x="6160871" y="1483665"/>
            <a:ext cx="2166731" cy="562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Aft>
                <a:spcPts val="0"/>
              </a:spcAft>
              <a:buSzPct val="100000"/>
            </a:pPr>
            <a:r>
              <a:rPr lang="zh-TW" altLang="en-US" sz="2800" b="1" kern="1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閉管共振</a:t>
            </a:r>
            <a:endParaRPr lang="zh-TW" altLang="zh-TW" sz="2800" b="1" kern="1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4CD52A4-2BA3-46ED-81D3-68CE1D15D984}"/>
              </a:ext>
            </a:extLst>
          </p:cNvPr>
          <p:cNvSpPr/>
          <p:nvPr/>
        </p:nvSpPr>
        <p:spPr>
          <a:xfrm>
            <a:off x="942984" y="5869677"/>
            <a:ext cx="2166731" cy="495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Aft>
                <a:spcPts val="0"/>
              </a:spcAft>
              <a:buSzPct val="100000"/>
            </a:pPr>
            <a:r>
              <a:rPr lang="zh-TW" altLang="en-US" sz="24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第一泛音</a:t>
            </a:r>
            <a:endParaRPr lang="zh-TW" altLang="zh-TW" sz="24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CEAAC83A-9BE6-41B9-815D-12D6E94A5578}"/>
              </a:ext>
            </a:extLst>
          </p:cNvPr>
          <p:cNvSpPr/>
          <p:nvPr/>
        </p:nvSpPr>
        <p:spPr>
          <a:xfrm>
            <a:off x="6148747" y="3571121"/>
            <a:ext cx="2166731" cy="495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Aft>
                <a:spcPts val="0"/>
              </a:spcAft>
              <a:buSzPct val="100000"/>
            </a:pPr>
            <a:r>
              <a:rPr lang="zh-TW" altLang="en-US" sz="24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基頻</a:t>
            </a:r>
            <a:endParaRPr lang="zh-TW" altLang="zh-TW" sz="24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C8107D8-B971-4772-80D7-6AA781BC9465}"/>
              </a:ext>
            </a:extLst>
          </p:cNvPr>
          <p:cNvSpPr/>
          <p:nvPr/>
        </p:nvSpPr>
        <p:spPr>
          <a:xfrm>
            <a:off x="6200213" y="5866406"/>
            <a:ext cx="2166731" cy="495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Aft>
                <a:spcPts val="0"/>
              </a:spcAft>
              <a:buSzPct val="100000"/>
            </a:pPr>
            <a:r>
              <a:rPr lang="zh-TW" altLang="en-US" sz="24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第一泛音</a:t>
            </a:r>
            <a:endParaRPr lang="zh-TW" altLang="zh-TW" sz="24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8045866-70AF-4B17-BB4F-C2B36D9E2AAA}"/>
              </a:ext>
            </a:extLst>
          </p:cNvPr>
          <p:cNvSpPr/>
          <p:nvPr/>
        </p:nvSpPr>
        <p:spPr>
          <a:xfrm>
            <a:off x="956230" y="3573719"/>
            <a:ext cx="2166731" cy="495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Aft>
                <a:spcPts val="0"/>
              </a:spcAft>
              <a:buSzPct val="100000"/>
            </a:pPr>
            <a:r>
              <a:rPr lang="zh-TW" altLang="en-US" sz="24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基頻</a:t>
            </a:r>
            <a:endParaRPr lang="zh-TW" altLang="zh-TW" sz="24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F149A329-6C9C-474D-A39A-8B96F9B7A01E}"/>
              </a:ext>
            </a:extLst>
          </p:cNvPr>
          <p:cNvGrpSpPr/>
          <p:nvPr/>
        </p:nvGrpSpPr>
        <p:grpSpPr>
          <a:xfrm>
            <a:off x="596269" y="2470581"/>
            <a:ext cx="2883327" cy="1060103"/>
            <a:chOff x="596269" y="2470581"/>
            <a:chExt cx="2883327" cy="1060103"/>
          </a:xfrm>
        </p:grpSpPr>
        <p:cxnSp>
          <p:nvCxnSpPr>
            <p:cNvPr id="46" name="直線接點 45">
              <a:extLst>
                <a:ext uri="{FF2B5EF4-FFF2-40B4-BE49-F238E27FC236}">
                  <a16:creationId xmlns:a16="http://schemas.microsoft.com/office/drawing/2014/main" id="{225144DA-A26C-49DD-869D-F42B83C5A737}"/>
                </a:ext>
              </a:extLst>
            </p:cNvPr>
            <p:cNvCxnSpPr>
              <a:endCxn id="15" idx="2"/>
            </p:cNvCxnSpPr>
            <p:nvPr/>
          </p:nvCxnSpPr>
          <p:spPr>
            <a:xfrm>
              <a:off x="596269" y="2470581"/>
              <a:ext cx="2883327" cy="6556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7E084B35-8007-49C1-AC82-C0B001983E05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V="1">
              <a:off x="599596" y="3524062"/>
              <a:ext cx="2880000" cy="662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FDE7D73F-E368-4D2F-9CDF-DB82B64D823D}"/>
              </a:ext>
            </a:extLst>
          </p:cNvPr>
          <p:cNvGrpSpPr/>
          <p:nvPr/>
        </p:nvGrpSpPr>
        <p:grpSpPr>
          <a:xfrm>
            <a:off x="579718" y="4776563"/>
            <a:ext cx="2883327" cy="1060103"/>
            <a:chOff x="897064" y="1913280"/>
            <a:chExt cx="2883327" cy="1060103"/>
          </a:xfrm>
        </p:grpSpPr>
        <p:cxnSp>
          <p:nvCxnSpPr>
            <p:cNvPr id="52" name="直線接點 51">
              <a:extLst>
                <a:ext uri="{FF2B5EF4-FFF2-40B4-BE49-F238E27FC236}">
                  <a16:creationId xmlns:a16="http://schemas.microsoft.com/office/drawing/2014/main" id="{6210C8D6-5112-4DD7-A544-D07FB04D351F}"/>
                </a:ext>
              </a:extLst>
            </p:cNvPr>
            <p:cNvCxnSpPr/>
            <p:nvPr/>
          </p:nvCxnSpPr>
          <p:spPr>
            <a:xfrm>
              <a:off x="897064" y="1913280"/>
              <a:ext cx="2883327" cy="6556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>
              <a:extLst>
                <a:ext uri="{FF2B5EF4-FFF2-40B4-BE49-F238E27FC236}">
                  <a16:creationId xmlns:a16="http://schemas.microsoft.com/office/drawing/2014/main" id="{E1FB4422-6E7B-4685-B38F-92B5081777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0391" y="2966761"/>
              <a:ext cx="2880000" cy="662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38079854-2FAF-4A3E-83FE-8EA46B65DB77}"/>
                  </a:ext>
                </a:extLst>
              </p:cNvPr>
              <p:cNvSpPr/>
              <p:nvPr/>
            </p:nvSpPr>
            <p:spPr>
              <a:xfrm>
                <a:off x="1037454" y="4060104"/>
                <a:ext cx="2166731" cy="4953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20000"/>
                  </a:lnSpc>
                  <a:spcAft>
                    <a:spcPts val="0"/>
                  </a:spcAft>
                  <a:buSzPct val="100000"/>
                </a:pPr>
                <a:r>
                  <a:rPr lang="zh-TW" altLang="en-US" sz="2400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波長</a:t>
                </a:r>
                <a14:m>
                  <m:oMath xmlns:m="http://schemas.openxmlformats.org/officeDocument/2006/math">
                    <m:r>
                      <a:rPr lang="zh-TW" altLang="en-US" sz="2400" b="0" i="1" kern="10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r>
                  <a:rPr lang="en-US" altLang="zh-TW" sz="2400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=2L</a:t>
                </a:r>
              </a:p>
            </p:txBody>
          </p:sp>
        </mc:Choice>
        <mc:Fallback xmlns=""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38079854-2FAF-4A3E-83FE-8EA46B65DB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454" y="4060104"/>
                <a:ext cx="2166731" cy="495392"/>
              </a:xfrm>
              <a:prstGeom prst="rect">
                <a:avLst/>
              </a:prstGeom>
              <a:blipFill>
                <a:blip r:embed="rId2"/>
                <a:stretch>
                  <a:fillRect t="-2469" b="-283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46AFB764-FCD2-4F80-AC21-14B73A81CEFE}"/>
              </a:ext>
            </a:extLst>
          </p:cNvPr>
          <p:cNvCxnSpPr/>
          <p:nvPr/>
        </p:nvCxnSpPr>
        <p:spPr>
          <a:xfrm flipV="1">
            <a:off x="599596" y="2299096"/>
            <a:ext cx="288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矩形 54">
            <a:extLst>
              <a:ext uri="{FF2B5EF4-FFF2-40B4-BE49-F238E27FC236}">
                <a16:creationId xmlns:a16="http://schemas.microsoft.com/office/drawing/2014/main" id="{6AD4584E-BDD6-4A23-BE03-35CB7CD1248B}"/>
              </a:ext>
            </a:extLst>
          </p:cNvPr>
          <p:cNvSpPr/>
          <p:nvPr/>
        </p:nvSpPr>
        <p:spPr>
          <a:xfrm>
            <a:off x="1806310" y="2053352"/>
            <a:ext cx="31451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2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</a:t>
            </a:r>
            <a:endParaRPr lang="zh-TW" altLang="en-US" sz="2000" dirty="0"/>
          </a:p>
        </p:txBody>
      </p: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181AC43B-3BF2-4387-AC8F-3AAD6A319749}"/>
              </a:ext>
            </a:extLst>
          </p:cNvPr>
          <p:cNvCxnSpPr/>
          <p:nvPr/>
        </p:nvCxnSpPr>
        <p:spPr>
          <a:xfrm flipV="1">
            <a:off x="5878090" y="2292613"/>
            <a:ext cx="288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矩形 58">
            <a:extLst>
              <a:ext uri="{FF2B5EF4-FFF2-40B4-BE49-F238E27FC236}">
                <a16:creationId xmlns:a16="http://schemas.microsoft.com/office/drawing/2014/main" id="{99C35913-9CC8-4F6E-98DD-FBA84C658A7E}"/>
              </a:ext>
            </a:extLst>
          </p:cNvPr>
          <p:cNvSpPr/>
          <p:nvPr/>
        </p:nvSpPr>
        <p:spPr>
          <a:xfrm>
            <a:off x="7084804" y="2056808"/>
            <a:ext cx="31451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2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9D0937A4-F31B-41F8-94C1-0BDD333FEE3E}"/>
                  </a:ext>
                </a:extLst>
              </p:cNvPr>
              <p:cNvSpPr/>
              <p:nvPr/>
            </p:nvSpPr>
            <p:spPr>
              <a:xfrm>
                <a:off x="956230" y="6328698"/>
                <a:ext cx="2166731" cy="4953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20000"/>
                  </a:lnSpc>
                  <a:spcAft>
                    <a:spcPts val="0"/>
                  </a:spcAft>
                  <a:buSzPct val="100000"/>
                </a:pPr>
                <a:r>
                  <a:rPr lang="zh-TW" altLang="en-US" sz="2400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波長</a:t>
                </a:r>
                <a14:m>
                  <m:oMath xmlns:m="http://schemas.openxmlformats.org/officeDocument/2006/math">
                    <m:r>
                      <a:rPr lang="zh-TW" altLang="en-US" sz="2400" b="0" i="1" kern="100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r>
                  <a:rPr lang="en-US" altLang="zh-TW" sz="2400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=L</a:t>
                </a:r>
                <a:endParaRPr lang="zh-TW" altLang="zh-TW" sz="24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9D0937A4-F31B-41F8-94C1-0BDD333FEE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230" y="6328698"/>
                <a:ext cx="2166731" cy="495392"/>
              </a:xfrm>
              <a:prstGeom prst="rect">
                <a:avLst/>
              </a:prstGeom>
              <a:blipFill>
                <a:blip r:embed="rId3"/>
                <a:stretch>
                  <a:fillRect t="-2469" b="-283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B017631A-D641-465F-9E27-5C6F1D91F57C}"/>
                  </a:ext>
                </a:extLst>
              </p:cNvPr>
              <p:cNvSpPr/>
              <p:nvPr/>
            </p:nvSpPr>
            <p:spPr>
              <a:xfrm>
                <a:off x="6148747" y="4046640"/>
                <a:ext cx="2166731" cy="4953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20000"/>
                  </a:lnSpc>
                  <a:spcAft>
                    <a:spcPts val="0"/>
                  </a:spcAft>
                  <a:buSzPct val="100000"/>
                </a:pPr>
                <a:r>
                  <a:rPr lang="zh-TW" altLang="en-US" sz="2400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波長</a:t>
                </a:r>
                <a14:m>
                  <m:oMath xmlns:m="http://schemas.openxmlformats.org/officeDocument/2006/math">
                    <m:r>
                      <a:rPr lang="zh-TW" altLang="en-US" sz="2400" b="0" i="1" kern="10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r>
                  <a:rPr lang="en-US" altLang="zh-TW" sz="2400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=2L</a:t>
                </a:r>
              </a:p>
            </p:txBody>
          </p:sp>
        </mc:Choice>
        <mc:Fallback xmlns=""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B017631A-D641-465F-9E27-5C6F1D91F5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747" y="4046640"/>
                <a:ext cx="2166731" cy="495392"/>
              </a:xfrm>
              <a:prstGeom prst="rect">
                <a:avLst/>
              </a:prstGeom>
              <a:blipFill>
                <a:blip r:embed="rId4"/>
                <a:stretch>
                  <a:fillRect t="-2469" b="-283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D88A6F93-AC09-4774-8045-FBA650AD79A6}"/>
              </a:ext>
            </a:extLst>
          </p:cNvPr>
          <p:cNvSpPr/>
          <p:nvPr/>
        </p:nvSpPr>
        <p:spPr>
          <a:xfrm>
            <a:off x="6514588" y="72234"/>
            <a:ext cx="2557220" cy="1021556"/>
          </a:xfrm>
          <a:prstGeom prst="roundRect">
            <a:avLst>
              <a:gd name="adj" fmla="val 12644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4D51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聲速 </a:t>
            </a:r>
            <a:r>
              <a:rPr lang="en-US" altLang="zh-TW" b="1" dirty="0">
                <a:solidFill>
                  <a:srgbClr val="4D51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</a:t>
            </a:r>
            <a:r>
              <a:rPr lang="zh-TW" altLang="en-US" b="1" dirty="0">
                <a:solidFill>
                  <a:srgbClr val="4D51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＝</a:t>
            </a:r>
            <a:r>
              <a:rPr lang="en-US" altLang="zh-TW" b="1" dirty="0">
                <a:solidFill>
                  <a:srgbClr val="4D51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331</a:t>
            </a:r>
            <a:r>
              <a:rPr lang="zh-TW" altLang="en-US" b="1" dirty="0">
                <a:solidFill>
                  <a:srgbClr val="4D51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＋</a:t>
            </a:r>
            <a:r>
              <a:rPr lang="en-US" altLang="zh-TW" b="1" dirty="0">
                <a:solidFill>
                  <a:srgbClr val="4D51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0.6T</a:t>
            </a:r>
          </a:p>
          <a:p>
            <a:pPr algn="r"/>
            <a:r>
              <a:rPr lang="zh-TW" altLang="en-US" b="1" dirty="0">
                <a:solidFill>
                  <a:srgbClr val="4D51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聲速（公尺</a:t>
            </a:r>
            <a:r>
              <a:rPr lang="en-US" altLang="zh-TW" b="1" dirty="0">
                <a:solidFill>
                  <a:srgbClr val="4D51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>
                <a:solidFill>
                  <a:srgbClr val="4D51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秒）</a:t>
            </a:r>
            <a:endParaRPr lang="en-US" altLang="zh-TW" b="1" dirty="0">
              <a:solidFill>
                <a:srgbClr val="4D515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en-US" altLang="zh-TW" b="1" dirty="0">
                <a:solidFill>
                  <a:srgbClr val="4D51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zh-TW" altLang="en-US" b="1" dirty="0">
                <a:solidFill>
                  <a:srgbClr val="4D51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：溫度（℃）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箭號: 弧形左彎 65">
            <a:extLst>
              <a:ext uri="{FF2B5EF4-FFF2-40B4-BE49-F238E27FC236}">
                <a16:creationId xmlns:a16="http://schemas.microsoft.com/office/drawing/2014/main" id="{F68585A5-2BF2-4465-B752-FD61E370E696}"/>
              </a:ext>
            </a:extLst>
          </p:cNvPr>
          <p:cNvSpPr/>
          <p:nvPr/>
        </p:nvSpPr>
        <p:spPr>
          <a:xfrm>
            <a:off x="3579191" y="3060478"/>
            <a:ext cx="938463" cy="251033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20F4E020-0D1E-460E-8BBF-BA7B8FBA0BC9}"/>
              </a:ext>
            </a:extLst>
          </p:cNvPr>
          <p:cNvSpPr/>
          <p:nvPr/>
        </p:nvSpPr>
        <p:spPr>
          <a:xfrm>
            <a:off x="3771803" y="5407691"/>
            <a:ext cx="162095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n=2</a:t>
            </a:r>
          </a:p>
          <a:p>
            <a:pPr algn="ctr"/>
            <a:r>
              <a:rPr lang="zh-TW" altLang="en-US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波長減半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頻率</a:t>
            </a: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倍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" name="箭號: 弧形左彎 67">
            <a:extLst>
              <a:ext uri="{FF2B5EF4-FFF2-40B4-BE49-F238E27FC236}">
                <a16:creationId xmlns:a16="http://schemas.microsoft.com/office/drawing/2014/main" id="{057A08D3-4318-4FBD-A17E-227B7D827F23}"/>
              </a:ext>
            </a:extLst>
          </p:cNvPr>
          <p:cNvSpPr/>
          <p:nvPr/>
        </p:nvSpPr>
        <p:spPr>
          <a:xfrm flipH="1">
            <a:off x="4671139" y="3080999"/>
            <a:ext cx="938463" cy="241761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16187C89-B5C4-4F87-8452-6289F7D2DC7A}"/>
                  </a:ext>
                </a:extLst>
              </p:cNvPr>
              <p:cNvSpPr/>
              <p:nvPr/>
            </p:nvSpPr>
            <p:spPr>
              <a:xfrm>
                <a:off x="6190688" y="6309604"/>
                <a:ext cx="2166731" cy="4953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20000"/>
                  </a:lnSpc>
                  <a:spcAft>
                    <a:spcPts val="0"/>
                  </a:spcAft>
                  <a:buSzPct val="100000"/>
                </a:pPr>
                <a:r>
                  <a:rPr lang="zh-TW" altLang="en-US" sz="2400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波長</a:t>
                </a:r>
                <a14:m>
                  <m:oMath xmlns:m="http://schemas.openxmlformats.org/officeDocument/2006/math">
                    <m:r>
                      <a:rPr lang="zh-TW" altLang="en-US" sz="2400" b="0" i="1" kern="10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r>
                  <a:rPr lang="en-US" altLang="zh-TW" sz="2400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=L</a:t>
                </a:r>
                <a:endParaRPr lang="zh-TW" altLang="zh-TW" sz="24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16187C89-B5C4-4F87-8452-6289F7D2DC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0688" y="6309604"/>
                <a:ext cx="2166731" cy="495392"/>
              </a:xfrm>
              <a:prstGeom prst="rect">
                <a:avLst/>
              </a:prstGeom>
              <a:blipFill>
                <a:blip r:embed="rId5"/>
                <a:stretch>
                  <a:fillRect t="-2469" b="-283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8E609DA-5D9E-4F78-8122-569EBCBA9EB8}"/>
                  </a:ext>
                </a:extLst>
              </p:cNvPr>
              <p:cNvSpPr/>
              <p:nvPr/>
            </p:nvSpPr>
            <p:spPr>
              <a:xfrm>
                <a:off x="3669531" y="2145144"/>
                <a:ext cx="183463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TW" sz="2400" kern="1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n=1</a:t>
                </a:r>
              </a:p>
              <a:p>
                <a:pPr lvl="0" algn="ctr"/>
                <a:r>
                  <a:rPr lang="zh-TW" altLang="en-US" sz="2400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波長</a:t>
                </a:r>
                <a14:m>
                  <m:oMath xmlns:m="http://schemas.openxmlformats.org/officeDocument/2006/math">
                    <m:r>
                      <a:rPr lang="zh-TW" altLang="en-US" sz="2400" b="0" i="1" kern="100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r>
                  <a:rPr lang="en-US" altLang="zh-TW" sz="2400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=2L</a:t>
                </a:r>
                <a:endParaRPr lang="zh-TW" alt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8E609DA-5D9E-4F78-8122-569EBCBA9E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531" y="2145144"/>
                <a:ext cx="1834631" cy="830997"/>
              </a:xfrm>
              <a:prstGeom prst="rect">
                <a:avLst/>
              </a:prstGeom>
              <a:blipFill>
                <a:blip r:embed="rId6"/>
                <a:stretch>
                  <a:fillRect t="-5147" b="-154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384913D7-899D-4815-8895-552327BA6B75}"/>
                  </a:ext>
                </a:extLst>
              </p:cNvPr>
              <p:cNvSpPr/>
              <p:nvPr/>
            </p:nvSpPr>
            <p:spPr>
              <a:xfrm>
                <a:off x="3489740" y="979063"/>
                <a:ext cx="2166731" cy="10796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20000"/>
                  </a:lnSpc>
                  <a:spcAft>
                    <a:spcPts val="0"/>
                  </a:spcAft>
                  <a:buSzPct val="100000"/>
                </a:pPr>
                <a:r>
                  <a:rPr lang="zh-TW" altLang="en-US" sz="2800" b="1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波長</a:t>
                </a:r>
                <a14:m>
                  <m:oMath xmlns:m="http://schemas.openxmlformats.org/officeDocument/2006/math">
                    <m:r>
                      <a:rPr lang="en-US" altLang="zh-TW" sz="2800" b="1" i="0" kern="100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𝐧</m:t>
                    </m:r>
                    <m:r>
                      <a:rPr lang="zh-TW" altLang="en-US" sz="2800" b="1" i="1" kern="10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𝝀</m:t>
                    </m:r>
                    <m:r>
                      <a:rPr lang="en-US" altLang="zh-TW" sz="2800" b="1" i="1" kern="100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TW" sz="2800" b="1" i="1" kern="100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altLang="zh-TW" sz="2800" b="1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=L</a:t>
                </a:r>
              </a:p>
              <a:p>
                <a:pPr algn="ctr">
                  <a:lnSpc>
                    <a:spcPct val="120000"/>
                  </a:lnSpc>
                  <a:buSzPct val="100000"/>
                </a:pPr>
                <a:r>
                  <a:rPr lang="zh-TW" altLang="en-US" sz="2800" b="1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頻率</a:t>
                </a:r>
                <a:r>
                  <a:rPr lang="en-US" altLang="zh-TW" sz="2800" b="1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f=v/</a:t>
                </a:r>
                <a14:m>
                  <m:oMath xmlns:m="http://schemas.openxmlformats.org/officeDocument/2006/math">
                    <m:r>
                      <a:rPr lang="zh-TW" altLang="en-US" sz="2800" b="1" i="1" kern="10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𝝀</m:t>
                    </m:r>
                  </m:oMath>
                </a14:m>
                <a:endParaRPr lang="zh-TW" altLang="zh-TW" sz="28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384913D7-899D-4815-8895-552327BA6B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740" y="979063"/>
                <a:ext cx="2166731" cy="1079655"/>
              </a:xfrm>
              <a:prstGeom prst="rect">
                <a:avLst/>
              </a:prstGeom>
              <a:blipFill>
                <a:blip r:embed="rId7"/>
                <a:stretch>
                  <a:fillRect l="-5056" t="-2260" r="-5056" b="-152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1475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AD8E68-0725-47CB-9930-52D9E0A7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486" y="0"/>
            <a:ext cx="4605339" cy="631107"/>
          </a:xfrm>
        </p:spPr>
        <p:txBody>
          <a:bodyPr/>
          <a:lstStyle/>
          <a:p>
            <a:r>
              <a:rPr lang="zh-TW" altLang="en-US" sz="4000" b="1" kern="1200" spc="-28" baseline="0" dirty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波動聲學實驗器材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69A994BF-1AF7-4588-BB5A-5F573C856E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0536348"/>
              </p:ext>
            </p:extLst>
          </p:nvPr>
        </p:nvGraphicFramePr>
        <p:xfrm>
          <a:off x="0" y="1033245"/>
          <a:ext cx="2880000" cy="5859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8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78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zh-TW" alt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3" action="ppaction://hlinksldjump"/>
                        </a:rPr>
                        <a:t>彈簧的縱波、橫波</a:t>
                      </a:r>
                      <a:br>
                        <a:rPr lang="zh-TW" alt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3" action="ppaction://hlinksldjump"/>
                        </a:rPr>
                      </a:br>
                      <a:r>
                        <a:rPr lang="en-US" alt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3" action="ppaction://hlinksldjump"/>
                        </a:rPr>
                        <a:t>Wave-1</a:t>
                      </a:r>
                      <a:endParaRPr lang="en-US" alt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53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zh-TW" alt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4" action="ppaction://hlinksldjump"/>
                        </a:rPr>
                        <a:t>波形觀察器</a:t>
                      </a:r>
                      <a:endParaRPr lang="en-US" alt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hlinkClick r:id="rId4" action="ppaction://hlinksldjump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en-US" alt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4" action="ppaction://hlinksldjump"/>
                        </a:rPr>
                        <a:t>Wave-2</a:t>
                      </a:r>
                      <a:endParaRPr lang="zh-TW" altLang="en-US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56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zh-TW" alt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5" action="ppaction://hlinksldjump"/>
                        </a:rPr>
                        <a:t>龍洗 </a:t>
                      </a:r>
                      <a:endParaRPr lang="en-US" alt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hlinkClick r:id="rId5" action="ppaction://hlinksldjump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en-US" alt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5" action="ppaction://hlinksldjump"/>
                        </a:rPr>
                        <a:t>Bronze Dragon Wash Basin</a:t>
                      </a:r>
                      <a:endParaRPr lang="en-US" alt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878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6" action="ppaction://hlinksldjump"/>
                        </a:rPr>
                        <a:t>蛇擺 </a:t>
                      </a:r>
                      <a:br>
                        <a:rPr lang="zh-TW" alt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6" action="ppaction://hlinksldjump"/>
                        </a:rPr>
                      </a:br>
                      <a:r>
                        <a:rPr lang="en-US" alt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6" action="ppaction://hlinksldjump"/>
                        </a:rPr>
                        <a:t>Pendulum Wave</a:t>
                      </a:r>
                      <a:endParaRPr lang="en-US" alt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0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zh-TW" alt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7" action="ppaction://hlinksldjump"/>
                        </a:rPr>
                        <a:t>共振擺</a:t>
                      </a:r>
                      <a:endParaRPr lang="en-US" alt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hlinkClick r:id="rId7" action="ppaction://hlinksldjump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en-US" alt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7" action="ppaction://hlinksldjump"/>
                        </a:rPr>
                        <a:t>Resonance Pendulum</a:t>
                      </a:r>
                      <a:endParaRPr lang="en-US" alt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245">
                <a:tc>
                  <a:txBody>
                    <a:bodyPr/>
                    <a:lstStyle/>
                    <a:p>
                      <a:pPr algn="ctr"/>
                      <a:endParaRPr lang="en-US" altLang="zh-TW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endParaRPr lang="zh-TW" altLang="en-US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498131"/>
                  </a:ext>
                </a:extLst>
              </a:tr>
              <a:tr h="133960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Δ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教師演示</a:t>
                      </a:r>
                      <a:endParaRPr lang="en-US" altLang="zh-TW" sz="18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8" action="ppaction://hlinksldjump"/>
                        </a:rPr>
                        <a:t>駐波產生器</a:t>
                      </a:r>
                      <a:r>
                        <a:rPr kumimoji="0" lang="en-US" altLang="zh-TW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8" action="ppaction://hlinksldjump"/>
                        </a:rPr>
                        <a:t>+</a:t>
                      </a:r>
                      <a:r>
                        <a:rPr kumimoji="0" lang="zh-TW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8" action="ppaction://hlinksldjump"/>
                        </a:rPr>
                        <a:t>閃頻器  </a:t>
                      </a:r>
                      <a:br>
                        <a:rPr kumimoji="0" lang="zh-TW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8" action="ppaction://hlinksldjump"/>
                        </a:rPr>
                      </a:br>
                      <a:r>
                        <a:rPr kumimoji="0" lang="en-US" altLang="zh-TW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8" action="ppaction://hlinksldjump"/>
                        </a:rPr>
                        <a:t>Standing Wave Machine+</a:t>
                      </a:r>
                      <a:r>
                        <a:rPr kumimoji="0" lang="en-US" altLang="zh-TW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8" action="ppaction://hlinksldjump"/>
                        </a:rPr>
                        <a:t>strobe</a:t>
                      </a:r>
                      <a:endParaRPr kumimoji="0" lang="zh-TW" altLang="en-US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451">
                <a:tc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內容版面配置區 3">
            <a:extLst>
              <a:ext uri="{FF2B5EF4-FFF2-40B4-BE49-F238E27FC236}">
                <a16:creationId xmlns:a16="http://schemas.microsoft.com/office/drawing/2014/main" id="{3C1E1A2B-BC23-49F2-9243-6364139A81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764023"/>
              </p:ext>
            </p:extLst>
          </p:nvPr>
        </p:nvGraphicFramePr>
        <p:xfrm>
          <a:off x="3318217" y="1004372"/>
          <a:ext cx="3060000" cy="5681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1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9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9" action="ppaction://hlinksldjump"/>
                        </a:rPr>
                        <a:t>唱歌的洗衣機排水管</a:t>
                      </a:r>
                      <a:b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9" action="ppaction://hlinksldjump"/>
                        </a:rPr>
                      </a:br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9" action="ppaction://hlinksldjump"/>
                        </a:rPr>
                        <a:t>Sound Tubes</a:t>
                      </a:r>
                      <a:endParaRPr lang="en-US" altLang="zh-TW" sz="1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0" action="ppaction://hlinksldjump"/>
                        </a:rPr>
                        <a:t>歌唱金屬棒</a:t>
                      </a:r>
                      <a:endParaRPr lang="en-US" altLang="zh-TW" sz="1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hlinkClick r:id="rId10" action="ppaction://hlinksldjump"/>
                      </a:endParaRPr>
                    </a:p>
                    <a:p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10" action="ppaction://hlinksldjump"/>
                        </a:rPr>
                        <a:t> 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10" action="ppaction://hlinksldjump"/>
                        </a:rPr>
                        <a:t>Singing Rod</a:t>
                      </a:r>
                      <a:endParaRPr lang="zh-TW" altLang="en-US" sz="1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1" action="ppaction://hlinksldjump"/>
                        </a:rPr>
                        <a:t>響雷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hlinkClick r:id="rId11" action="ppaction://hlinksldjump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1" action="ppaction://hlinksldjump"/>
                        </a:rPr>
                        <a:t>Spring Drum Thunder Tube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67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zh-TW" altLang="en-US" sz="1800" b="1" kern="1200" noProof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2" action="ppaction://hlinksldjump"/>
                        </a:rPr>
                        <a:t>節拍器共振</a:t>
                      </a:r>
                      <a:endParaRPr lang="en-US" altLang="zh-TW" sz="1800" b="1" kern="1200" noProof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hlinkClick r:id="rId12" action="ppaction://hlinksldjump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2" action="ppaction://hlinksldjump"/>
                        </a:rPr>
                        <a:t>Metronome Resonance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68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3" action="ppaction://hlinksldjump"/>
                        </a:rPr>
                        <a:t>音叉  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3" action="ppaction://hlinksldjump"/>
                        </a:rPr>
                        <a:t>Tuning Fork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9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4" action="ppaction://hlinksldjump"/>
                        </a:rPr>
                        <a:t>玻璃杯共振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hlinkClick r:id="rId14" action="ppaction://hlinksldjump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4" action="ppaction://hlinksldjump"/>
                        </a:rPr>
                        <a:t>glass resonance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498131"/>
                  </a:ext>
                </a:extLst>
              </a:tr>
              <a:tr h="629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5" action="ppaction://hlinksldjump"/>
                        </a:rPr>
                        <a:t>聽診器原理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hlinkClick r:id="rId15" action="ppaction://hlinksldjump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5" action="ppaction://hlinksldjump"/>
                        </a:rPr>
                        <a:t>Stethoscope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9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zh-TW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6" action="ppaction://hlinksldjump"/>
                        </a:rPr>
                        <a:t>小鼓</a:t>
                      </a:r>
                      <a:endParaRPr kumimoji="0" lang="en-US" altLang="zh-TW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hlinkClick r:id="rId16" action="ppaction://hlinksldjump"/>
                      </a:endParaRPr>
                    </a:p>
                    <a:p>
                      <a:r>
                        <a:rPr kumimoji="0" lang="en-US" altLang="zh-TW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6" action="ppaction://hlinksldjump"/>
                        </a:rPr>
                        <a:t>Snare Drum</a:t>
                      </a:r>
                      <a:endParaRPr kumimoji="0" lang="zh-TW" altLang="en-US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9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肯特管</a:t>
                      </a:r>
                      <a:endParaRPr kumimoji="0" lang="en-US" altLang="zh-TW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hlinkClick r:id="rId17" action="ppaction://hlinksldjump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Kundt’s tube</a:t>
                      </a:r>
                      <a:endParaRPr kumimoji="0" lang="en-US" altLang="zh-TW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E001041B-952E-47BF-A882-3698205A4E2C}"/>
              </a:ext>
            </a:extLst>
          </p:cNvPr>
          <p:cNvSpPr txBox="1"/>
          <p:nvPr/>
        </p:nvSpPr>
        <p:spPr>
          <a:xfrm>
            <a:off x="6391957" y="6725"/>
            <a:ext cx="27238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請愛惜實驗器材，勿施暴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2207CB-D2B7-49DF-8776-2CA905F516E8}"/>
              </a:ext>
            </a:extLst>
          </p:cNvPr>
          <p:cNvSpPr/>
          <p:nvPr/>
        </p:nvSpPr>
        <p:spPr>
          <a:xfrm>
            <a:off x="523254" y="619509"/>
            <a:ext cx="2157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00FF"/>
                </a:solidFill>
                <a:ea typeface="微軟正黑體" panose="020B0604030504040204" pitchFamily="34" charset="-120"/>
              </a:rPr>
              <a:t>波動演示 </a:t>
            </a:r>
            <a:r>
              <a:rPr lang="en-US" altLang="zh-TW" sz="2400" b="1" dirty="0">
                <a:solidFill>
                  <a:srgbClr val="0000FF"/>
                </a:solidFill>
                <a:ea typeface="微軟正黑體" panose="020B0604030504040204" pitchFamily="34" charset="-120"/>
              </a:rPr>
              <a:t>wave</a:t>
            </a:r>
            <a:endParaRPr lang="zh-TW" altLang="en-US" sz="2400" b="1" dirty="0">
              <a:solidFill>
                <a:srgbClr val="0000FF"/>
              </a:solidFill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133D2A1-A9FB-42D6-BBCE-A669D6BBB5FC}"/>
              </a:ext>
            </a:extLst>
          </p:cNvPr>
          <p:cNvSpPr/>
          <p:nvPr/>
        </p:nvSpPr>
        <p:spPr>
          <a:xfrm>
            <a:off x="5643608" y="571582"/>
            <a:ext cx="2066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00FF"/>
                </a:solidFill>
              </a:rPr>
              <a:t>聲學 </a:t>
            </a:r>
            <a:r>
              <a:rPr lang="en-US" altLang="zh-TW" sz="2400" b="1" dirty="0">
                <a:solidFill>
                  <a:srgbClr val="0000FF"/>
                </a:solidFill>
              </a:rPr>
              <a:t>Acoustics</a:t>
            </a:r>
            <a:endParaRPr lang="zh-TW" altLang="en-US" sz="2400" b="1" dirty="0"/>
          </a:p>
        </p:txBody>
      </p:sp>
      <p:graphicFrame>
        <p:nvGraphicFramePr>
          <p:cNvPr id="11" name="內容版面配置區 3">
            <a:extLst>
              <a:ext uri="{FF2B5EF4-FFF2-40B4-BE49-F238E27FC236}">
                <a16:creationId xmlns:a16="http://schemas.microsoft.com/office/drawing/2014/main" id="{E9E296E8-DE93-479E-AFCE-F5AB1D64C2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0524535"/>
              </p:ext>
            </p:extLst>
          </p:nvPr>
        </p:nvGraphicFramePr>
        <p:xfrm>
          <a:off x="6526122" y="1004371"/>
          <a:ext cx="2574662" cy="5639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036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各式樂器</a:t>
                      </a:r>
                      <a:endParaRPr kumimoji="0" lang="en-US" altLang="zh-TW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Musical instrument</a:t>
                      </a:r>
                      <a:endParaRPr kumimoji="0" lang="zh-TW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272">
                <a:tc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4671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Δ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教師演示</a:t>
                      </a:r>
                      <a:r>
                        <a:rPr kumimoji="0" lang="en-US" altLang="zh-TW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:</a:t>
                      </a:r>
                      <a:r>
                        <a:rPr kumimoji="0" lang="zh-TW" altLang="en-US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酒</a:t>
                      </a:r>
                      <a:r>
                        <a:rPr kumimoji="0" lang="zh-TW" altLang="en-US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杯門鈴</a:t>
                      </a:r>
                      <a:br>
                        <a:rPr kumimoji="0" lang="en-US" altLang="zh-TW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</a:br>
                      <a:r>
                        <a:rPr kumimoji="0" lang="en-US" altLang="zh-TW" sz="18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Droog</a:t>
                      </a:r>
                      <a:r>
                        <a:rPr kumimoji="0" lang="en-US" altLang="zh-TW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Design -bottoms up doorbell</a:t>
                      </a:r>
                      <a:endParaRPr kumimoji="0" lang="en-US" altLang="zh-TW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498131"/>
                  </a:ext>
                </a:extLst>
              </a:tr>
              <a:tr h="1129574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Δ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教師演示</a:t>
                      </a:r>
                      <a:endParaRPr kumimoji="0" lang="en-US" altLang="zh-TW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7" action="ppaction://hlinksldjump"/>
                        </a:rPr>
                        <a:t>震破玻璃杯</a:t>
                      </a:r>
                      <a:endParaRPr kumimoji="0" lang="en-US" altLang="zh-TW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hlinkClick r:id="rId17" action="ppaction://hlinksldjump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7" action="ppaction://hlinksldjump"/>
                        </a:rPr>
                        <a:t>Wine glass resonance</a:t>
                      </a:r>
                      <a:endParaRPr kumimoji="0" lang="en-US" altLang="zh-TW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900">
                <a:tc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53955"/>
                  </a:ext>
                </a:extLst>
              </a:tr>
              <a:tr h="627848">
                <a:tc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新型真空鈴</a:t>
                      </a:r>
                      <a:br>
                        <a:rPr kumimoji="0" lang="zh-TW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kumimoji="0" lang="zh-TW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kumimoji="0" lang="en-US" altLang="zh-TW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Bell in Vacuum 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5738">
                <a:tc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數位迷你共振音響</a:t>
                      </a:r>
                      <a:br>
                        <a:rPr lang="en-US" altLang="zh-TW" sz="1800" b="1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800" b="1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</a:t>
                      </a:r>
                      <a:r>
                        <a:rPr lang="en-US" altLang="zh-TW" sz="1800" b="1" kern="1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IceKube</a:t>
                      </a:r>
                      <a:r>
                        <a:rPr lang="en-US" altLang="zh-TW" sz="1800" b="1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</a:t>
                      </a:r>
                      <a:endParaRPr lang="zh-TW" altLang="zh-TW" sz="1800" b="1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5738">
                <a:tc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間諜監聽器 </a:t>
                      </a:r>
                      <a:br>
                        <a:rPr lang="zh-TW" altLang="en-US" sz="18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en-US" altLang="zh-TW" sz="18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(Supersonic Ear II) </a:t>
                      </a:r>
                      <a:endParaRPr kumimoji="0" lang="en-US" altLang="zh-TW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1223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789" y="-58544"/>
            <a:ext cx="6948000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響雷 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Spring Drum Thunder Tube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3" name="矩形 2">
            <a:hlinkClick r:id="rId2" action="ppaction://hlinksldjump"/>
            <a:extLst>
              <a:ext uri="{FF2B5EF4-FFF2-40B4-BE49-F238E27FC236}">
                <a16:creationId xmlns:a16="http://schemas.microsoft.com/office/drawing/2014/main" id="{0595377B-4F69-41D1-B9CE-DEB91F90519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2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74" y="3162987"/>
            <a:ext cx="6897455" cy="33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共振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285133"/>
            <a:ext cx="4572000" cy="18249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管開口向上，讓彈簧下垂，搖動圓管，會發出極大聲響，試問其原因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F972A72-D3B5-4F31-B567-53CCD8E1A8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706" y="1254646"/>
            <a:ext cx="1896490" cy="330915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BBAE1C9-A970-4CB9-84A9-45A7070401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837" y="4451174"/>
            <a:ext cx="1290958" cy="193357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5CF6129-1DDE-4EE7-B067-8DCB2149535B}"/>
              </a:ext>
            </a:extLst>
          </p:cNvPr>
          <p:cNvSpPr/>
          <p:nvPr/>
        </p:nvSpPr>
        <p:spPr>
          <a:xfrm>
            <a:off x="5462139" y="4082917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大響雷僅提供教師演示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32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節拍器共振演示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Metronome Resonance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3" name="矩形 2">
            <a:hlinkClick r:id="rId2" action="ppaction://hlinksldjump"/>
            <a:extLst>
              <a:ext uri="{FF2B5EF4-FFF2-40B4-BE49-F238E27FC236}">
                <a16:creationId xmlns:a16="http://schemas.microsoft.com/office/drawing/2014/main" id="{0595377B-4F69-41D1-B9CE-DEB91F90519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2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886" y="3152354"/>
            <a:ext cx="6897455" cy="38284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共振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altLang="zh-TW" sz="2400" dirty="0">
                <a:hlinkClick r:id="rId3"/>
              </a:rPr>
              <a:t>Synchronization of Metronomes | Harvard Natural Sciences Lecture Demonstrations</a:t>
            </a: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6" y="1285133"/>
            <a:ext cx="5433713" cy="1381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將節拍器調成同一頻率置於浮動板，過一段時間後，單擺晃動方向會形成一致。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F8CFB4D-FA71-4DBF-8084-EE7670FA9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291" y="1285132"/>
            <a:ext cx="2820030" cy="31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46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音叉共振演示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Tuning Fork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3" name="矩形 2">
            <a:hlinkClick r:id="rId2" action="ppaction://hlinksldjump"/>
            <a:extLst>
              <a:ext uri="{FF2B5EF4-FFF2-40B4-BE49-F238E27FC236}">
                <a16:creationId xmlns:a16="http://schemas.microsoft.com/office/drawing/2014/main" id="{0595377B-4F69-41D1-B9CE-DEB91F90519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2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74" y="3162987"/>
            <a:ext cx="6897455" cy="33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聲波的傳遞，共振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285133"/>
            <a:ext cx="4572000" cy="18249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將音叉音箱互相相對，敲擊其中一音叉，會發現另一音叉亦發出微弱同頻的聲音。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7A7C923-AD1F-4C43-B0A2-6C62ABA473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914" y="1285133"/>
            <a:ext cx="2889984" cy="276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95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玻璃杯演示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glass resonance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3" name="矩形 2">
            <a:hlinkClick r:id="rId2" action="ppaction://hlinksldjump"/>
            <a:extLst>
              <a:ext uri="{FF2B5EF4-FFF2-40B4-BE49-F238E27FC236}">
                <a16:creationId xmlns:a16="http://schemas.microsoft.com/office/drawing/2014/main" id="{0595377B-4F69-41D1-B9CE-DEB91F90519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2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886" y="4376215"/>
            <a:ext cx="6897455" cy="33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共振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6" y="1221633"/>
            <a:ext cx="6132242" cy="3154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當摩擦其中一玻璃杯杯口使其發聲時，其發聲頻率為何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會因何原因改變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若杯中加水，其頻率改變，是變高或變低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取同一款玻璃杯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個，當摩擦其中一玻璃杯杯口使其發聲時，另一玻璃杯一開始震動，可置放一輕物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細漆包線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於杯口看出。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5F924B3-0158-49D7-8F8E-EA9E19FF85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1616" y="1497418"/>
            <a:ext cx="1175425" cy="214954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FD4A6E0-E403-400C-8F6F-60429D34A6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5441" y="1497418"/>
            <a:ext cx="1175425" cy="2149549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6B096C94-C50C-418B-90C7-C618478415F6}"/>
              </a:ext>
            </a:extLst>
          </p:cNvPr>
          <p:cNvCxnSpPr/>
          <p:nvPr/>
        </p:nvCxnSpPr>
        <p:spPr>
          <a:xfrm>
            <a:off x="6642128" y="1644650"/>
            <a:ext cx="819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形 10" descr="保護姿勢的手">
            <a:extLst>
              <a:ext uri="{FF2B5EF4-FFF2-40B4-BE49-F238E27FC236}">
                <a16:creationId xmlns:a16="http://schemas.microsoft.com/office/drawing/2014/main" id="{95AF0EED-C7D0-4191-A18E-2DDEF77DC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9292" y="9625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96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聽診器原理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Stethoscope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3" name="矩形 2">
            <a:hlinkClick r:id="rId2" action="ppaction://hlinksldjump"/>
            <a:extLst>
              <a:ext uri="{FF2B5EF4-FFF2-40B4-BE49-F238E27FC236}">
                <a16:creationId xmlns:a16="http://schemas.microsoft.com/office/drawing/2014/main" id="{0595377B-4F69-41D1-B9CE-DEB91F90519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2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77" y="3303723"/>
            <a:ext cx="6897455" cy="33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波的傳遞，波以耳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馬略特定律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285133"/>
            <a:ext cx="4572000" cy="138178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聽診器放大聲音的，試試看並想想看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59187BC-9072-41E5-9B83-896C64F764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5164" y="1285133"/>
            <a:ext cx="2903550" cy="254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26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小鼓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Snare Drum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3" name="矩形 2">
            <a:hlinkClick r:id="rId2" action="ppaction://hlinksldjump"/>
            <a:extLst>
              <a:ext uri="{FF2B5EF4-FFF2-40B4-BE49-F238E27FC236}">
                <a16:creationId xmlns:a16="http://schemas.microsoft.com/office/drawing/2014/main" id="{0595377B-4F69-41D1-B9CE-DEB91F90519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2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77" y="3410600"/>
            <a:ext cx="6897455" cy="382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共振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altLang="zh-TW" sz="2400" dirty="0">
                <a:hlinkClick r:id="rId3"/>
              </a:rPr>
              <a:t>【</a:t>
            </a:r>
            <a:r>
              <a:rPr lang="zh-TW" altLang="en-US" sz="2400" dirty="0">
                <a:hlinkClick r:id="rId3"/>
              </a:rPr>
              <a:t>小军鼓</a:t>
            </a:r>
            <a:r>
              <a:rPr lang="en-US" altLang="zh-TW" sz="2400" dirty="0">
                <a:hlinkClick r:id="rId3"/>
              </a:rPr>
              <a:t>Snare Drum】</a:t>
            </a:r>
            <a:r>
              <a:rPr lang="zh-TW" altLang="en-US" sz="2400" dirty="0">
                <a:hlinkClick r:id="rId3"/>
              </a:rPr>
              <a:t>打击乐知识百科第一期 </a:t>
            </a:r>
            <a:r>
              <a:rPr lang="en-US" altLang="zh-TW" sz="2400" dirty="0">
                <a:hlinkClick r:id="rId3"/>
              </a:rPr>
              <a:t>Percussion Histories</a:t>
            </a: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190131"/>
            <a:ext cx="4572000" cy="226818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小鼓的頻率是否固定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受何因素影響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小鼓底下有一響弦，扣上與不扣上的差異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7BE99A7-FB2A-43B6-BF3C-246962964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039" y="1285133"/>
            <a:ext cx="2918000" cy="336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1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肯特管演示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 (Kundt’s tube) 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3" name="矩形 2">
            <a:hlinkClick r:id="rId2" action="ppaction://hlinksldjump"/>
            <a:extLst>
              <a:ext uri="{FF2B5EF4-FFF2-40B4-BE49-F238E27FC236}">
                <a16:creationId xmlns:a16="http://schemas.microsoft.com/office/drawing/2014/main" id="{0595377B-4F69-41D1-B9CE-DEB91F90519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2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69" y="3110120"/>
            <a:ext cx="6897455" cy="434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共振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altLang="zh-TW" sz="2400" dirty="0">
                <a:hlinkClick r:id="rId3"/>
              </a:rPr>
              <a:t>【</a:t>
            </a:r>
            <a:r>
              <a:rPr lang="zh-TW" altLang="en-US" sz="2400" dirty="0">
                <a:hlinkClick r:id="rId3"/>
              </a:rPr>
              <a:t>演示</a:t>
            </a:r>
            <a:r>
              <a:rPr lang="en-US" altLang="zh-TW" sz="2400" dirty="0">
                <a:hlinkClick r:id="rId3"/>
              </a:rPr>
              <a:t>】</a:t>
            </a:r>
            <a:r>
              <a:rPr lang="zh-TW" altLang="en-US" sz="2400" dirty="0">
                <a:hlinkClick r:id="rId3"/>
              </a:rPr>
              <a:t>肯特管測量聲音速度 </a:t>
            </a:r>
            <a:r>
              <a:rPr lang="en-US" altLang="zh-TW" sz="2400" dirty="0">
                <a:hlinkClick r:id="rId3"/>
              </a:rPr>
              <a:t>- </a:t>
            </a:r>
            <a:r>
              <a:rPr lang="zh-TW" altLang="en-US" sz="2400" dirty="0">
                <a:hlinkClick r:id="rId3"/>
              </a:rPr>
              <a:t>清華大學跨領域科教中心</a:t>
            </a:r>
            <a:endParaRPr lang="en-US" altLang="zh-TW" sz="2400" dirty="0">
              <a:hlinkClick r:id="rId4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altLang="zh-TW" sz="2400" dirty="0">
                <a:hlinkClick r:id="rId4"/>
              </a:rPr>
              <a:t>3D30.60 - Kundt's Tube</a:t>
            </a: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285133"/>
            <a:ext cx="4375751" cy="1824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將音樂或麥克風連接喇叭，在某些特定頻率會使小保麗龍球共振，試解釋其原理。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C5F984FB-A166-478E-A0B0-8EFCD8931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0732" y="829976"/>
            <a:ext cx="2976841" cy="180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2706F37-C505-436B-B641-51349BD0BA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638" y="1732926"/>
            <a:ext cx="4150778" cy="9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8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EE9E1C-DAD2-49F5-A266-68AFBFA2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540" y="108157"/>
            <a:ext cx="5224368" cy="1611786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教師演示</a:t>
            </a: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:</a:t>
            </a: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酒杯門鈴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 err="1">
                <a:solidFill>
                  <a:srgbClr val="0000CC"/>
                </a:solidFill>
                <a:latin typeface="+mn-ea"/>
              </a:rPr>
              <a:t>Droog</a:t>
            </a: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 Design -bottoms up doorbell</a:t>
            </a:r>
            <a:endParaRPr lang="zh-TW" altLang="en-US" kern="100" dirty="0">
              <a:solidFill>
                <a:srgbClr val="0000CC"/>
              </a:solidFill>
              <a:latin typeface="+mn-ea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1D9F9FA-DC80-471B-B455-D694944FE9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" t="1" r="3214" b="483"/>
          <a:stretch/>
        </p:blipFill>
        <p:spPr>
          <a:xfrm>
            <a:off x="6135644" y="1738632"/>
            <a:ext cx="2747102" cy="2898682"/>
          </a:xfrm>
          <a:prstGeom prst="rect">
            <a:avLst/>
          </a:prstGeom>
        </p:spPr>
      </p:pic>
      <p:sp>
        <p:nvSpPr>
          <p:cNvPr id="4" name="文字方塊 9">
            <a:extLst>
              <a:ext uri="{FF2B5EF4-FFF2-40B4-BE49-F238E27FC236}">
                <a16:creationId xmlns:a16="http://schemas.microsoft.com/office/drawing/2014/main" id="{A7F266F2-3614-41DF-9C90-9542393B0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28" y="3181144"/>
            <a:ext cx="6897455" cy="33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D7FA15E-B638-450C-98A9-A1888EC9A8E4}"/>
              </a:ext>
            </a:extLst>
          </p:cNvPr>
          <p:cNvSpPr/>
          <p:nvPr/>
        </p:nvSpPr>
        <p:spPr>
          <a:xfrm>
            <a:off x="359228" y="1719943"/>
            <a:ext cx="5524072" cy="1381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按一下開關，電磁鐵會讓敲擊器敲擊玻璃杯，使其發出清脆聲響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hlinkClick r:id="rId3" action="ppaction://hlinksldjump"/>
            <a:extLst>
              <a:ext uri="{FF2B5EF4-FFF2-40B4-BE49-F238E27FC236}">
                <a16:creationId xmlns:a16="http://schemas.microsoft.com/office/drawing/2014/main" id="{1DD9A5F6-0ABC-42F2-BDC0-9655A8548982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3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4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6"/>
            <a:ext cx="6736536" cy="1286770"/>
          </a:xfrm>
        </p:spPr>
        <p:txBody>
          <a:bodyPr/>
          <a:lstStyle/>
          <a:p>
            <a:pPr lvl="0">
              <a:lnSpc>
                <a:spcPct val="110000"/>
              </a:lnSpc>
              <a:spcBef>
                <a:spcPts val="0"/>
              </a:spcBef>
              <a:defRPr/>
            </a:pP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教師演示</a:t>
            </a: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:</a:t>
            </a: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 震破玻璃杯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Wine glass resonance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3" name="矩形 2">
            <a:hlinkClick r:id="rId2" action="ppaction://hlinksldjump"/>
            <a:extLst>
              <a:ext uri="{FF2B5EF4-FFF2-40B4-BE49-F238E27FC236}">
                <a16:creationId xmlns:a16="http://schemas.microsoft.com/office/drawing/2014/main" id="{0595377B-4F69-41D1-B9CE-DEB91F90519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2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886" y="4281412"/>
            <a:ext cx="6897455" cy="33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共振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altLang="zh-TW" sz="2400" dirty="0">
                <a:hlinkClick r:id="rId3"/>
              </a:rPr>
              <a:t>Wine glass resonance in slow motion</a:t>
            </a: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285133"/>
            <a:ext cx="5534654" cy="3154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利用頻率分析軟體，找出玻璃杯共振基頻，將玻璃杯內置放吸管，置入實驗透明盒內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避免震破碎片噴出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，使玻璃杯靠近喇叭發管聲口，調整聲音頻率，使其接近基頻，此時吸管會快速震動，再將聲音調大，此時玻璃杯會爆破。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4FCC0D5-E80D-4450-9C9C-563B89E5226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540" y="1285133"/>
            <a:ext cx="2860973" cy="269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59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16317A-CA58-4E45-A147-A37309F87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C05CD51-2DAF-43CF-A09A-FAF4AB74F1B7}"/>
              </a:ext>
            </a:extLst>
          </p:cNvPr>
          <p:cNvSpPr/>
          <p:nvPr/>
        </p:nvSpPr>
        <p:spPr>
          <a:xfrm>
            <a:off x="1724906" y="2459504"/>
            <a:ext cx="569418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6000" b="1" dirty="0">
                <a:solidFill>
                  <a:srgbClr val="0000FF"/>
                </a:solidFill>
                <a:ea typeface="微軟正黑體" panose="020B0604030504040204" pitchFamily="34" charset="-120"/>
              </a:rPr>
              <a:t>熱力學演示 </a:t>
            </a:r>
            <a:endParaRPr lang="en-US" altLang="zh-TW" sz="6000" b="1" dirty="0">
              <a:solidFill>
                <a:srgbClr val="0000FF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0" b="1" dirty="0">
                <a:solidFill>
                  <a:srgbClr val="0000FF"/>
                </a:solidFill>
                <a:ea typeface="微軟正黑體" panose="020B0604030504040204" pitchFamily="34" charset="-120"/>
              </a:rPr>
              <a:t>Thermodynamics</a:t>
            </a:r>
            <a:endParaRPr lang="zh-TW" altLang="en-US" sz="6000" b="1" dirty="0">
              <a:solidFill>
                <a:srgbClr val="0000FF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8938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AD8E68-0725-47CB-9930-52D9E0A7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540" y="1"/>
            <a:ext cx="5224368" cy="739264"/>
          </a:xfrm>
        </p:spPr>
        <p:txBody>
          <a:bodyPr/>
          <a:lstStyle/>
          <a:p>
            <a:r>
              <a:rPr lang="zh-TW" altLang="en-US" dirty="0">
                <a:solidFill>
                  <a:srgbClr val="0000FF"/>
                </a:solidFill>
              </a:rPr>
              <a:t>熱力學實驗器材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E142353-3B14-4FE5-98B4-FDB3B4428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614883"/>
              </p:ext>
            </p:extLst>
          </p:nvPr>
        </p:nvGraphicFramePr>
        <p:xfrm>
          <a:off x="228600" y="1037036"/>
          <a:ext cx="4231501" cy="5820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433">
                  <a:extLst>
                    <a:ext uri="{9D8B030D-6E8A-4147-A177-3AD203B41FA5}">
                      <a16:colId xmlns:a16="http://schemas.microsoft.com/office/drawing/2014/main" val="1942786076"/>
                    </a:ext>
                  </a:extLst>
                </a:gridCol>
                <a:gridCol w="3764068">
                  <a:extLst>
                    <a:ext uri="{9D8B030D-6E8A-4147-A177-3AD203B41FA5}">
                      <a16:colId xmlns:a16="http://schemas.microsoft.com/office/drawing/2014/main" val="2384670506"/>
                    </a:ext>
                  </a:extLst>
                </a:gridCol>
              </a:tblGrid>
              <a:tr h="5915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3" action="ppaction://hlinksldjump"/>
                        </a:rPr>
                        <a:t>形狀記憶合金 </a:t>
                      </a:r>
                      <a:b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3" action="ppaction://hlinksldjump"/>
                        </a:rPr>
                      </a:b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3" action="ppaction://hlinksldjump"/>
                        </a:rPr>
                        <a:t>Shaped memory Alloy, SMA</a:t>
                      </a:r>
                      <a:endParaRPr lang="zh-TW" altLang="en-US" sz="1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263798"/>
                  </a:ext>
                </a:extLst>
              </a:tr>
              <a:tr h="5915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200" noProof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4" action="ppaction://hlinksldjump"/>
                        </a:rPr>
                        <a:t>彈跳片</a:t>
                      </a: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 noProof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4" action="ppaction://hlinksldjump"/>
                        </a:rPr>
                        <a:t>jumping disk</a:t>
                      </a:r>
                      <a:endParaRPr lang="en-US" altLang="zh-TW" sz="1800" b="1" kern="1200" noProof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69616"/>
                  </a:ext>
                </a:extLst>
              </a:tr>
              <a:tr h="83323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200" noProof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5" action="ppaction://hlinksldjump"/>
                        </a:rPr>
                        <a:t>液氣相轉變示範實驗 </a:t>
                      </a:r>
                      <a:r>
                        <a:rPr lang="en-US" altLang="zh-TW" sz="1600" b="1" kern="1200" noProof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5" action="ppaction://hlinksldjump"/>
                        </a:rPr>
                        <a:t>(Thermodynamic Boiler) </a:t>
                      </a:r>
                      <a:br>
                        <a:rPr lang="en-US" altLang="zh-TW" sz="1600" b="1" kern="1200" noProof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5" action="ppaction://hlinksldjump"/>
                        </a:rPr>
                      </a:br>
                      <a:r>
                        <a:rPr lang="en-US" altLang="zh-TW" sz="1600" b="1" kern="1200" noProof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5" action="ppaction://hlinksldjump"/>
                        </a:rPr>
                        <a:t>Hand Boiler/ Love meter</a:t>
                      </a:r>
                      <a:endParaRPr lang="en-US" altLang="zh-TW" sz="1800" b="1" kern="1200" noProof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308747"/>
                  </a:ext>
                </a:extLst>
              </a:tr>
              <a:tr h="84717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6" action="ppaction://hlinksldjump"/>
                        </a:rPr>
                        <a:t>波以耳演示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6" action="ppaction://hlinksldjump"/>
                        </a:rPr>
                        <a:t>(PV=</a:t>
                      </a:r>
                      <a:r>
                        <a:rPr lang="en-US" altLang="zh-TW" sz="1800" b="1" kern="1200" dirty="0" err="1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6" action="ppaction://hlinksldjump"/>
                        </a:rPr>
                        <a:t>nRT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6" action="ppaction://hlinksldjump"/>
                        </a:rPr>
                        <a:t>)</a:t>
                      </a: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6" action="ppaction://hlinksldjump"/>
                        </a:rPr>
                        <a:t>Boyle's Law  Demonstration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910421"/>
                  </a:ext>
                </a:extLst>
              </a:tr>
              <a:tr h="5915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7" action="ppaction://hlinksldjump"/>
                        </a:rPr>
                        <a:t>喝水鳥 </a:t>
                      </a:r>
                      <a:endParaRPr lang="en-US" altLang="zh-TW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hlinkClick r:id="rId7" action="ppaction://hlinksldjump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7" action="ppaction://hlinksldjump"/>
                        </a:rPr>
                        <a:t>Drinking Bird</a:t>
                      </a:r>
                      <a:endParaRPr lang="en-US" altLang="zh-TW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395296"/>
                  </a:ext>
                </a:extLst>
              </a:tr>
              <a:tr h="5915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8" action="ppaction://hlinksldjump"/>
                        </a:rPr>
                        <a:t>熱輻射計 </a:t>
                      </a:r>
                      <a:endParaRPr kumimoji="0" lang="en-US" altLang="zh-TW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hlinkClick r:id="rId8" action="ppaction://hlinksldjump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8" action="ppaction://hlinksldjump"/>
                        </a:rPr>
                        <a:t>Crookes Radiometer </a:t>
                      </a:r>
                      <a:endParaRPr kumimoji="0" lang="en-US" altLang="zh-TW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581905"/>
                  </a:ext>
                </a:extLst>
              </a:tr>
              <a:tr h="5915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8" action="ppaction://hlinksldjump"/>
                        </a:rPr>
                        <a:t>伽利略溫度計 </a:t>
                      </a:r>
                      <a:endParaRPr lang="en-US" altLang="zh-TW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hlinkClick r:id="rId8" action="ppaction://hlinksldjump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8" action="ppaction://hlinksldjump"/>
                        </a:rPr>
                        <a:t>Galileo Thermometers </a:t>
                      </a:r>
                      <a:endParaRPr lang="en-US" altLang="zh-TW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301281"/>
                  </a:ext>
                </a:extLst>
              </a:tr>
              <a:tr h="5915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</a:t>
                      </a:r>
                      <a:endParaRPr lang="zh-TW" altLang="en-US" sz="1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9" action="ppaction://hlinksldjump"/>
                        </a:rPr>
                        <a:t>感溫變色馬克杯</a:t>
                      </a:r>
                      <a:endParaRPr lang="en-US" altLang="zh-TW" sz="1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hlinkClick r:id="rId9" action="ppaction://hlinksldjump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9" action="ppaction://hlinksldjump"/>
                        </a:rPr>
                        <a:t>Thermochromic mug</a:t>
                      </a:r>
                      <a:endParaRPr lang="zh-TW" altLang="en-US" sz="1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508213"/>
                  </a:ext>
                </a:extLst>
              </a:tr>
              <a:tr h="5915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0" action="ppaction://hlinksldjump"/>
                        </a:rPr>
                        <a:t>4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0" action="ppaction://hlinksldjump"/>
                        </a:rPr>
                        <a:t>衝程引擎模型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hlinkClick r:id="rId10" action="ppaction://hlinksldjump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0" action="ppaction://hlinksldjump"/>
                        </a:rPr>
                        <a:t>Engine: four-stroke cycle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647217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E001041B-952E-47BF-A882-3698205A4E2C}"/>
              </a:ext>
            </a:extLst>
          </p:cNvPr>
          <p:cNvSpPr txBox="1"/>
          <p:nvPr/>
        </p:nvSpPr>
        <p:spPr>
          <a:xfrm>
            <a:off x="6401674" y="8168"/>
            <a:ext cx="27238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請愛惜實驗器材，勿施暴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F0309F3-4703-4E23-99EC-7BB158F85612}"/>
              </a:ext>
            </a:extLst>
          </p:cNvPr>
          <p:cNvSpPr/>
          <p:nvPr/>
        </p:nvSpPr>
        <p:spPr>
          <a:xfrm>
            <a:off x="648016" y="586004"/>
            <a:ext cx="3950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00FF"/>
                </a:solidFill>
                <a:ea typeface="微軟正黑體" panose="020B0604030504040204" pitchFamily="34" charset="-120"/>
              </a:rPr>
              <a:t>熱力學演示 </a:t>
            </a:r>
            <a:r>
              <a:rPr lang="en-US" altLang="zh-TW" sz="2400" b="1" dirty="0">
                <a:solidFill>
                  <a:srgbClr val="0000FF"/>
                </a:solidFill>
                <a:ea typeface="微軟正黑體" panose="020B0604030504040204" pitchFamily="34" charset="-120"/>
              </a:rPr>
              <a:t>thermodynamics</a:t>
            </a:r>
            <a:endParaRPr lang="zh-TW" altLang="en-US" sz="2400" b="1" dirty="0">
              <a:solidFill>
                <a:srgbClr val="0000FF"/>
              </a:solidFill>
              <a:ea typeface="微軟正黑體" panose="020B0604030504040204" pitchFamily="34" charset="-120"/>
            </a:endParaRPr>
          </a:p>
        </p:txBody>
      </p:sp>
      <p:graphicFrame>
        <p:nvGraphicFramePr>
          <p:cNvPr id="10" name="內容版面配置區 3">
            <a:extLst>
              <a:ext uri="{FF2B5EF4-FFF2-40B4-BE49-F238E27FC236}">
                <a16:creationId xmlns:a16="http://schemas.microsoft.com/office/drawing/2014/main" id="{679EF1E8-6CF6-4FA3-A862-29D7F87124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4077579"/>
              </p:ext>
            </p:extLst>
          </p:nvPr>
        </p:nvGraphicFramePr>
        <p:xfrm>
          <a:off x="4694724" y="1037036"/>
          <a:ext cx="4284000" cy="5820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9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491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1" action="ppaction://hlinksldjump"/>
                        </a:rPr>
                        <a:t>橡皮筋熱力學</a:t>
                      </a: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1" action="ppaction://hlinksldjump"/>
                        </a:rPr>
                        <a:t>Rubber Band Thermodynamics</a:t>
                      </a:r>
                      <a:endParaRPr lang="zh-TW" altLang="en-US" sz="1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212">
                <a:tc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730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Δ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200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教師演示</a:t>
                      </a: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2" action="ppaction://hlinksldjump"/>
                        </a:rPr>
                        <a:t>黎開管 </a:t>
                      </a:r>
                      <a:r>
                        <a:rPr lang="en-US" altLang="zh-TW" sz="1800" b="1" kern="1200" dirty="0" err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2" action="ppaction://hlinksldjump"/>
                        </a:rPr>
                        <a:t>Rijke</a:t>
                      </a:r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12" action="ppaction://hlinksldjump"/>
                        </a:rPr>
                        <a:t> tube</a:t>
                      </a:r>
                      <a:endParaRPr lang="zh-TW" altLang="en-US" sz="1050" dirty="0"/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1846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Δ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教師演示</a:t>
                      </a:r>
                      <a:endParaRPr lang="en-US" altLang="zh-TW" sz="18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13" action="ppaction://hlinksldjump"/>
                        </a:rPr>
                        <a:t>史特靈引擎 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13" action="ppaction://hlinksldjump"/>
                        </a:rPr>
                        <a:t>Stirling Engine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1466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Δ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教師演示</a:t>
                      </a:r>
                      <a:endParaRPr lang="en-US" altLang="zh-TW" sz="18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14" action="ppaction://hlinksldjump"/>
                        </a:rPr>
                        <a:t>蒸汽引擎 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hlinkClick r:id="rId14" action="ppaction://hlinksldjump"/>
                      </a:endParaRP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14" action="ppaction://hlinksldjump"/>
                        </a:rPr>
                        <a:t>Jensen Steam Engine#65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371">
                <a:tc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498131"/>
                  </a:ext>
                </a:extLst>
              </a:tr>
              <a:tr h="469371">
                <a:tc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endParaRPr lang="en-US" altLang="zh-TW" sz="1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22478">
                <a:tc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zh-TW" altLang="en-US" sz="16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熱膨脹演示</a:t>
                      </a:r>
                      <a:r>
                        <a:rPr lang="en-US" altLang="zh-TW" sz="16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6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球與環</a:t>
                      </a:r>
                      <a:r>
                        <a:rPr lang="en-US" altLang="zh-TW" sz="16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645910" algn="r"/>
                        </a:tabLst>
                        <a:defRPr/>
                      </a:pPr>
                      <a:r>
                        <a:rPr lang="en-US" altLang="zh-TW" sz="16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Thermal Expansion Demonstration (Ball and Ring)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6231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984000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形狀記憶合金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Shaped memory Alloy, SMA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3" name="矩形 2">
            <a:hlinkClick r:id="rId2" action="ppaction://hlinksldjump"/>
            <a:extLst>
              <a:ext uri="{FF2B5EF4-FFF2-40B4-BE49-F238E27FC236}">
                <a16:creationId xmlns:a16="http://schemas.microsoft.com/office/drawing/2014/main" id="{0595377B-4F69-41D1-B9CE-DEB91F90519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3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885" y="3553318"/>
            <a:ext cx="6897455" cy="33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合金材料特性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285133"/>
            <a:ext cx="5475278" cy="2268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將蝴蝶插電，其翅膀會擺動，其為記憶金屬的應用。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將記憶金屬線扭曲後，放入熱水，又會變回一直線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4949894-A545-40F1-AA7B-F883C41C81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164" y="1285133"/>
            <a:ext cx="2887549" cy="274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56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彈跳片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Jumping Disk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887" y="3162988"/>
            <a:ext cx="6897455" cy="390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雙金屬特性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285133"/>
            <a:ext cx="4572000" cy="138178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將彈跳片放入熱水後以夾子取出放置盤上，降溫後會跳起。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7902718-6711-431D-84DE-F8FA1B80BF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9793" y="1282672"/>
            <a:ext cx="2967108" cy="1983042"/>
          </a:xfrm>
          <a:prstGeom prst="rect">
            <a:avLst/>
          </a:prstGeom>
        </p:spPr>
      </p:pic>
      <p:sp>
        <p:nvSpPr>
          <p:cNvPr id="8" name="矩形 7">
            <a:hlinkClick r:id="rId3" action="ppaction://hlinksldjump"/>
            <a:extLst>
              <a:ext uri="{FF2B5EF4-FFF2-40B4-BE49-F238E27FC236}">
                <a16:creationId xmlns:a16="http://schemas.microsoft.com/office/drawing/2014/main" id="{D3B61F01-4D2A-411F-ABB0-176DBF8CEAE9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4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092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206909"/>
            <a:ext cx="6736536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液氣相轉變演示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nb-NO" altLang="zh-TW" kern="100" dirty="0">
                <a:solidFill>
                  <a:srgbClr val="0000CC"/>
                </a:solidFill>
                <a:latin typeface="+mn-ea"/>
              </a:rPr>
              <a:t>(Thermodynamic Boiler) </a:t>
            </a:r>
            <a:br>
              <a:rPr lang="nb-NO" altLang="zh-TW" kern="100" dirty="0">
                <a:solidFill>
                  <a:srgbClr val="0000CC"/>
                </a:solidFill>
                <a:latin typeface="+mn-ea"/>
              </a:rPr>
            </a:br>
            <a:r>
              <a:rPr lang="nb-NO" altLang="zh-TW" kern="100" dirty="0">
                <a:solidFill>
                  <a:srgbClr val="0000CC"/>
                </a:solidFill>
                <a:latin typeface="+mn-ea"/>
              </a:rPr>
              <a:t>Hand Boiler/ Love meter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887" y="3539335"/>
            <a:ext cx="6897455" cy="33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熱力學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632467"/>
            <a:ext cx="5457776" cy="1824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握著下方液體處，手溫會使液體上升至上層，手握上層可加速其液體向下，為什麼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347AB00-65AB-459C-B684-4B83BD476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876" y="1508450"/>
            <a:ext cx="2042655" cy="3049361"/>
          </a:xfrm>
          <a:prstGeom prst="rect">
            <a:avLst/>
          </a:prstGeom>
        </p:spPr>
      </p:pic>
      <p:sp>
        <p:nvSpPr>
          <p:cNvPr id="7" name="矩形 6">
            <a:hlinkClick r:id="rId4" action="ppaction://hlinksldjump"/>
            <a:extLst>
              <a:ext uri="{FF2B5EF4-FFF2-40B4-BE49-F238E27FC236}">
                <a16:creationId xmlns:a16="http://schemas.microsoft.com/office/drawing/2014/main" id="{A3EF82D6-532A-472F-9329-DA902EB07599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5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76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828" y="0"/>
            <a:ext cx="7166344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波以耳演示</a:t>
            </a: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(PV=</a:t>
            </a:r>
            <a:r>
              <a:rPr lang="en-US" altLang="zh-TW" kern="100" dirty="0" err="1">
                <a:solidFill>
                  <a:srgbClr val="0000CC"/>
                </a:solidFill>
                <a:latin typeface="+mn-ea"/>
              </a:rPr>
              <a:t>nRT</a:t>
            </a: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)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Boyle's Law  Demonstration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74" y="3472586"/>
            <a:ext cx="6897455" cy="33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共振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594732"/>
            <a:ext cx="4572000" cy="138178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封閉管路，轉動轉桿改變體積，壓力如何變化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9391D3C-D9E4-4EB0-8F49-E5530DAF01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790" y="1594732"/>
            <a:ext cx="2877242" cy="4163781"/>
          </a:xfrm>
          <a:prstGeom prst="rect">
            <a:avLst/>
          </a:prstGeom>
        </p:spPr>
      </p:pic>
      <p:sp>
        <p:nvSpPr>
          <p:cNvPr id="8" name="矩形 7">
            <a:hlinkClick r:id="rId4" action="ppaction://hlinksldjump"/>
            <a:extLst>
              <a:ext uri="{FF2B5EF4-FFF2-40B4-BE49-F238E27FC236}">
                <a16:creationId xmlns:a16="http://schemas.microsoft.com/office/drawing/2014/main" id="{B548A6FC-A78E-4286-9F02-8D2797B8932F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5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34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喝水鳥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Drinking Bird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887" y="4117319"/>
            <a:ext cx="6897455" cy="428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000" dirty="0"/>
              <a:t>毛吸管作用、水之氣化熱</a:t>
            </a:r>
            <a:endParaRPr lang="en-US" altLang="zh-TW" sz="2000" dirty="0"/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000" dirty="0"/>
              <a:t>有機溶劑蒸氣壓之變化</a:t>
            </a:r>
            <a:endParaRPr lang="en-US" altLang="zh-TW" sz="2000" dirty="0"/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000" dirty="0"/>
              <a:t>槓桿原理</a:t>
            </a:r>
            <a:endParaRPr lang="en-US" altLang="zh-TW" sz="2000" dirty="0"/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230703"/>
            <a:ext cx="5415900" cy="2832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dirty="0"/>
              <a:t>當「鳥頭」被潤濕時，由於水蒸發帶走了熱量，使頭部的氣壓降低，鳥身體內的液體被吸到頭部，使得身體頭重腳輕，鳥頭因過重而往前傾，當身體接近水平時體內兩端空氣又開始流通，壓強平衡，頭部的液體又回到體內，鳥頭恢復初始狀態。如果前面放有水，使鳥頭前傾時能夠沾到，保持鳥頭濕潤，則此過程即可反覆進行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E9C65C4-35AB-4849-8BD7-0ED8BD8FD5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5787" y="1285133"/>
            <a:ext cx="2985743" cy="2521294"/>
          </a:xfrm>
          <a:prstGeom prst="rect">
            <a:avLst/>
          </a:prstGeom>
        </p:spPr>
      </p:pic>
      <p:sp>
        <p:nvSpPr>
          <p:cNvPr id="7" name="矩形 6">
            <a:hlinkClick r:id="rId3" action="ppaction://hlinksldjump"/>
            <a:extLst>
              <a:ext uri="{FF2B5EF4-FFF2-40B4-BE49-F238E27FC236}">
                <a16:creationId xmlns:a16="http://schemas.microsoft.com/office/drawing/2014/main" id="{0C46C1BB-FAF6-403E-AD54-C716FA3F01BE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4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872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熱輻射計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Crookes Radiometer 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74" y="3162987"/>
            <a:ext cx="6897455" cy="33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吸熱速度，熱對流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285133"/>
            <a:ext cx="4572000" cy="138178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以熱風機加熱熱輻射計，會使扇葉轉動，為什麼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2D6FCAD-1B73-4F48-A034-ADEED6C855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301" y="1285132"/>
            <a:ext cx="2459786" cy="3419103"/>
          </a:xfrm>
          <a:prstGeom prst="rect">
            <a:avLst/>
          </a:prstGeom>
        </p:spPr>
      </p:pic>
      <p:sp>
        <p:nvSpPr>
          <p:cNvPr id="7" name="矩形 6">
            <a:hlinkClick r:id="rId4" action="ppaction://hlinksldjump"/>
            <a:extLst>
              <a:ext uri="{FF2B5EF4-FFF2-40B4-BE49-F238E27FC236}">
                <a16:creationId xmlns:a16="http://schemas.microsoft.com/office/drawing/2014/main" id="{8ADBD3F2-AC19-4C1B-9B1F-CE7090D32D17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5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912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伽利略溫度計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Galileo Thermometers 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74" y="3162987"/>
            <a:ext cx="6897455" cy="33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熱膨脹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285133"/>
            <a:ext cx="4572000" cy="18249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伽利略溫度計可量室溫，利用懸掛不同重的金屬片調控對應的溫度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E93110A-6089-43C2-880E-25CB2CD42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684" y="1285133"/>
            <a:ext cx="2160000" cy="5032540"/>
          </a:xfrm>
          <a:prstGeom prst="rect">
            <a:avLst/>
          </a:prstGeom>
        </p:spPr>
      </p:pic>
      <p:sp>
        <p:nvSpPr>
          <p:cNvPr id="8" name="矩形 7">
            <a:hlinkClick r:id="rId4" action="ppaction://hlinksldjump"/>
            <a:extLst>
              <a:ext uri="{FF2B5EF4-FFF2-40B4-BE49-F238E27FC236}">
                <a16:creationId xmlns:a16="http://schemas.microsoft.com/office/drawing/2014/main" id="{0D4D34C0-1E5C-45F5-B61E-C247E17427E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5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18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感溫變色杯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Thermochromic Mug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74" y="3162987"/>
            <a:ext cx="6897455" cy="390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熱變色塗層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6" y="1285133"/>
            <a:ext cx="5332113" cy="1381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將熱水倒入杯中時，杯壁上層圖案會因熱而消失，使其顯示下層圖案。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F016A7D-82E1-4156-9726-E1932B3D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0166" y="1285133"/>
            <a:ext cx="2813651" cy="3033212"/>
          </a:xfrm>
          <a:prstGeom prst="rect">
            <a:avLst/>
          </a:prstGeom>
        </p:spPr>
      </p:pic>
      <p:sp>
        <p:nvSpPr>
          <p:cNvPr id="7" name="矩形 6">
            <a:hlinkClick r:id="rId4" action="ppaction://hlinksldjump"/>
            <a:extLst>
              <a:ext uri="{FF2B5EF4-FFF2-40B4-BE49-F238E27FC236}">
                <a16:creationId xmlns:a16="http://schemas.microsoft.com/office/drawing/2014/main" id="{8EACA299-E45C-47FD-9CA7-B1BE75274EF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5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929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4</a:t>
            </a: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衝程引擎模型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Engine: four-stroke cycle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74" y="3162987"/>
            <a:ext cx="6897455" cy="382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共振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altLang="zh-TW" sz="2400" dirty="0">
                <a:hlinkClick r:id="rId2"/>
              </a:rPr>
              <a:t>How Diesel Engines Work - Part - 1 (Four Stroke Combustion Cycle)</a:t>
            </a: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285133"/>
            <a:ext cx="4572000" cy="93859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解釋引擎是如何工作的。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65B2796-D67D-4E7F-9D5C-BC4CDA130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036" y="1285132"/>
            <a:ext cx="2987294" cy="5155641"/>
          </a:xfrm>
          <a:prstGeom prst="rect">
            <a:avLst/>
          </a:prstGeom>
        </p:spPr>
      </p:pic>
      <p:sp>
        <p:nvSpPr>
          <p:cNvPr id="8" name="矩形 7">
            <a:hlinkClick r:id="rId5" action="ppaction://hlinksldjump"/>
            <a:extLst>
              <a:ext uri="{FF2B5EF4-FFF2-40B4-BE49-F238E27FC236}">
                <a16:creationId xmlns:a16="http://schemas.microsoft.com/office/drawing/2014/main" id="{FC8618CE-505C-4724-B87B-CDA99AABCD72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6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48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橡皮筋熱力學 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(</a:t>
            </a: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鄭永銘</a:t>
            </a:r>
            <a:r>
              <a:rPr lang="en-US" altLang="zh-TW" kern="100" dirty="0" err="1">
                <a:solidFill>
                  <a:srgbClr val="0000CC"/>
                </a:solidFill>
                <a:latin typeface="+mn-ea"/>
              </a:rPr>
              <a:t>Youtube</a:t>
            </a: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)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74" y="3162987"/>
            <a:ext cx="6897455" cy="382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熱力學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altLang="zh-TW" sz="2400" dirty="0">
                <a:solidFill>
                  <a:srgbClr val="0070C0"/>
                </a:solidFill>
              </a:rPr>
              <a:t>https://www.youtube.com/watch?v=Go9G3FmW52A)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6" y="1285133"/>
            <a:ext cx="5865513" cy="1824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橡皮筋拉伸會影響其溫度，試試將橡皮筋放置額頭感受溫度後，再將其迅速拉開，再次放置額頭感受溫度，有感覺嗎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7" name="矩形 6">
            <a:hlinkClick r:id="rId2" action="ppaction://hlinksldjump"/>
            <a:extLst>
              <a:ext uri="{FF2B5EF4-FFF2-40B4-BE49-F238E27FC236}">
                <a16:creationId xmlns:a16="http://schemas.microsoft.com/office/drawing/2014/main" id="{81BFF4A8-8A62-492E-80CF-07D1682ED5D1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3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97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31B732-A4E1-442E-BD78-1A70E5B3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816" y="2306619"/>
            <a:ext cx="5224368" cy="1925139"/>
          </a:xfrm>
        </p:spPr>
        <p:txBody>
          <a:bodyPr/>
          <a:lstStyle/>
          <a:p>
            <a:r>
              <a:rPr lang="zh-TW" altLang="en-US" sz="6000" dirty="0">
                <a:solidFill>
                  <a:srgbClr val="0000FF"/>
                </a:solidFill>
              </a:rPr>
              <a:t>波動演示 </a:t>
            </a:r>
            <a:r>
              <a:rPr lang="en-US" altLang="zh-TW" sz="6000" dirty="0">
                <a:solidFill>
                  <a:srgbClr val="0000FF"/>
                </a:solidFill>
              </a:rPr>
              <a:t>wave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8368936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教師演示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黎開管 </a:t>
            </a:r>
            <a:r>
              <a:rPr lang="en-US" altLang="zh-TW" kern="100" dirty="0" err="1">
                <a:solidFill>
                  <a:srgbClr val="0000CC"/>
                </a:solidFill>
                <a:latin typeface="+mn-ea"/>
              </a:rPr>
              <a:t>Rijke</a:t>
            </a: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 tube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74" y="3162987"/>
            <a:ext cx="6897455" cy="33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共振，熱效應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6" y="1285133"/>
            <a:ext cx="7256575" cy="1381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將管傾斜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度角，以噴槍由底部加熱，直立時發聲，橫放無聲，為什麼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9B89026-530B-437D-B88D-6923CA3753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89522" l="4942" r="94854">
                        <a14:foregroundMark x1="8869" y1="37358" x2="7312" y2="59909"/>
                        <a14:foregroundMark x1="8802" y1="33030" x2="8057" y2="36674"/>
                        <a14:foregroundMark x1="32227" y1="32802" x2="44753" y2="32574"/>
                        <a14:foregroundMark x1="44753" y1="32574" x2="56195" y2="35535"/>
                        <a14:foregroundMark x1="56195" y1="35535" x2="48883" y2="31891"/>
                        <a14:foregroundMark x1="45295" y1="32346" x2="56804" y2="32802"/>
                        <a14:foregroundMark x1="56804" y1="32802" x2="58497" y2="30752"/>
                        <a14:foregroundMark x1="45024" y1="30979" x2="54367" y2="31891"/>
                        <a14:foregroundMark x1="5755" y1="49886" x2="5755" y2="66059"/>
                        <a14:foregroundMark x1="91198" y1="47836" x2="91401" y2="53986"/>
                        <a14:foregroundMark x1="94245" y1="50797" x2="94922" y2="61276"/>
                        <a14:foregroundMark x1="51523" y1="31663" x2="57820" y2="31891"/>
                        <a14:foregroundMark x1="50914" y1="29841" x2="56940" y2="29613"/>
                        <a14:foregroundMark x1="11374" y1="31435" x2="30467" y2="35763"/>
                        <a14:foregroundMark x1="5349" y1="48747" x2="4942" y2="65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989" y="2533260"/>
            <a:ext cx="4237389" cy="1259454"/>
          </a:xfrm>
          <a:prstGeom prst="rect">
            <a:avLst/>
          </a:prstGeom>
        </p:spPr>
      </p:pic>
      <p:sp>
        <p:nvSpPr>
          <p:cNvPr id="8" name="矩形 7">
            <a:hlinkClick r:id="rId4" action="ppaction://hlinksldjump"/>
            <a:extLst>
              <a:ext uri="{FF2B5EF4-FFF2-40B4-BE49-F238E27FC236}">
                <a16:creationId xmlns:a16="http://schemas.microsoft.com/office/drawing/2014/main" id="{CCAC3D99-0987-4604-A9D2-D0A74ED116D9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5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62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黎開管演示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887" y="2714184"/>
            <a:ext cx="6897455" cy="47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共振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何謂熱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致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發聲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鐵網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的位置是否有影響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還會有甚麼變因嗎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285133"/>
            <a:ext cx="5618770" cy="1381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  <a:buSzPct val="100000"/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如何使空心鋁管發出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秒以上的長音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lvl="0">
              <a:lnSpc>
                <a:spcPct val="120000"/>
              </a:lnSpc>
              <a:buSzPct val="100000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加熱鋁管就可以嗎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7" name="圓柱形 6">
            <a:extLst>
              <a:ext uri="{FF2B5EF4-FFF2-40B4-BE49-F238E27FC236}">
                <a16:creationId xmlns:a16="http://schemas.microsoft.com/office/drawing/2014/main" id="{D3A3CBAD-E1AD-41EB-8AE3-94F2FBEBA624}"/>
              </a:ext>
            </a:extLst>
          </p:cNvPr>
          <p:cNvSpPr/>
          <p:nvPr/>
        </p:nvSpPr>
        <p:spPr>
          <a:xfrm rot="2683836">
            <a:off x="7438138" y="547119"/>
            <a:ext cx="519253" cy="3210453"/>
          </a:xfrm>
          <a:prstGeom prst="can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形 7" descr="營火">
            <a:extLst>
              <a:ext uri="{FF2B5EF4-FFF2-40B4-BE49-F238E27FC236}">
                <a16:creationId xmlns:a16="http://schemas.microsoft.com/office/drawing/2014/main" id="{FB69704D-5973-48BD-8C00-96027E827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6130" y="3299175"/>
            <a:ext cx="1260000" cy="1260000"/>
          </a:xfrm>
          <a:prstGeom prst="rect">
            <a:avLst/>
          </a:prstGeom>
        </p:spPr>
      </p:pic>
      <p:sp>
        <p:nvSpPr>
          <p:cNvPr id="9" name="矩形 8">
            <a:hlinkClick r:id="rId4" action="ppaction://hlinksldjump"/>
            <a:extLst>
              <a:ext uri="{FF2B5EF4-FFF2-40B4-BE49-F238E27FC236}">
                <a16:creationId xmlns:a16="http://schemas.microsoft.com/office/drawing/2014/main" id="{41E86FD0-AB2C-4610-9D03-35878D6084CF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5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7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教師演示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史特靈引擎 </a:t>
            </a: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Stirling Engine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74" y="3162987"/>
            <a:ext cx="6897455" cy="33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熱力學，槓桿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285133"/>
            <a:ext cx="6044594" cy="1898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準備一杯熱水，將史特靈引擎置於杯上，稍微撥動轉盤，史特靈引擎即會轉動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若置於冰塊上是否也會轉動，有何差異。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hlinkClick r:id="rId2" action="ppaction://hlinksldjump"/>
            <a:extLst>
              <a:ext uri="{FF2B5EF4-FFF2-40B4-BE49-F238E27FC236}">
                <a16:creationId xmlns:a16="http://schemas.microsoft.com/office/drawing/2014/main" id="{CCDEF977-3175-4A58-B5C8-866C33DC8B23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3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912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344" y="-1637"/>
            <a:ext cx="7416000" cy="13436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教師演示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蒸氣引擎 </a:t>
            </a: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Jensen Steam Engine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74" y="3162987"/>
            <a:ext cx="6897455" cy="33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熱力學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285133"/>
            <a:ext cx="4572000" cy="138178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以酒精加熱引擎水槽，沸騰後開啟閥門，蒸氣會推動渦輪轉動。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8DEE980-FD6D-4837-B646-C540ABB5BB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873" y="1285133"/>
            <a:ext cx="2895404" cy="2916310"/>
          </a:xfrm>
          <a:prstGeom prst="rect">
            <a:avLst/>
          </a:prstGeom>
        </p:spPr>
      </p:pic>
      <p:sp>
        <p:nvSpPr>
          <p:cNvPr id="9" name="矩形 8">
            <a:hlinkClick r:id="rId4" action="ppaction://hlinksldjump"/>
            <a:extLst>
              <a:ext uri="{FF2B5EF4-FFF2-40B4-BE49-F238E27FC236}">
                <a16:creationId xmlns:a16="http://schemas.microsoft.com/office/drawing/2014/main" id="{B971BBB3-40D9-413F-BE47-E2BFBCC906D0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5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63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87" y="1"/>
            <a:ext cx="7955129" cy="1802248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熱膨脹</a:t>
            </a: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(</a:t>
            </a: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棒與環</a:t>
            </a: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)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Thermal Expansion Demonstration (Ball and Ring)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74" y="3403617"/>
            <a:ext cx="6897455" cy="33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熱膨脹，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49874" y="1802249"/>
            <a:ext cx="4572000" cy="138178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同樣材質，熱膨脹係數相同，為什麼加熱後棒可穿入環中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213DA5A-839C-4283-B123-7F907ADB1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251621" y="2669314"/>
            <a:ext cx="4391417" cy="2938508"/>
          </a:xfrm>
          <a:prstGeom prst="rect">
            <a:avLst/>
          </a:prstGeom>
        </p:spPr>
      </p:pic>
      <p:sp>
        <p:nvSpPr>
          <p:cNvPr id="9" name="矩形 8">
            <a:hlinkClick r:id="rId3" action="ppaction://hlinksldjump"/>
            <a:extLst>
              <a:ext uri="{FF2B5EF4-FFF2-40B4-BE49-F238E27FC236}">
                <a16:creationId xmlns:a16="http://schemas.microsoft.com/office/drawing/2014/main" id="{74BEDEAE-D7B3-44E5-96F8-9D80095B7E77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4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363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857251"/>
            <a:ext cx="7886700" cy="994172"/>
          </a:xfrm>
        </p:spPr>
        <p:txBody>
          <a:bodyPr/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Part 2: Acoustics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7015" y="1968445"/>
            <a:ext cx="8249971" cy="3757307"/>
          </a:xfrm>
        </p:spPr>
        <p:txBody>
          <a:bodyPr>
            <a:noAutofit/>
          </a:bodyPr>
          <a:lstStyle/>
          <a:p>
            <a:r>
              <a:rPr lang="en-US" altLang="zh-TW" sz="3300" dirty="0"/>
              <a:t>Install </a:t>
            </a:r>
            <a:r>
              <a:rPr lang="en-US" altLang="zh-TW" sz="3300" dirty="0" err="1"/>
              <a:t>Phyphox</a:t>
            </a:r>
            <a:endParaRPr lang="en-US" altLang="zh-TW" sz="3300" dirty="0"/>
          </a:p>
          <a:p>
            <a:r>
              <a:rPr lang="en-US" altLang="zh-TW" sz="3300" dirty="0"/>
              <a:t>Measure acoustic frequency using </a:t>
            </a:r>
            <a:r>
              <a:rPr lang="zh-TW" altLang="en-US" sz="3300" dirty="0"/>
              <a:t>聲譜自相關</a:t>
            </a:r>
            <a:endParaRPr lang="en-US" altLang="zh-TW" sz="3300" dirty="0"/>
          </a:p>
          <a:p>
            <a:r>
              <a:rPr lang="en-US" altLang="zh-TW" sz="3300" dirty="0"/>
              <a:t>(audio autocorrelation)</a:t>
            </a:r>
          </a:p>
        </p:txBody>
      </p:sp>
    </p:spTree>
    <p:extLst>
      <p:ext uri="{BB962C8B-B14F-4D97-AF65-F5344CB8AC3E}">
        <p14:creationId xmlns:p14="http://schemas.microsoft.com/office/powerpoint/2010/main" val="6510056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857251"/>
            <a:ext cx="7886700" cy="994172"/>
          </a:xfrm>
        </p:spPr>
        <p:txBody>
          <a:bodyPr/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Part 4: Synchronization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7014" y="1977617"/>
            <a:ext cx="8249971" cy="2926532"/>
          </a:xfrm>
        </p:spPr>
        <p:txBody>
          <a:bodyPr>
            <a:noAutofit/>
          </a:bodyPr>
          <a:lstStyle/>
          <a:p>
            <a:r>
              <a:rPr lang="en-US" altLang="zh-TW" sz="3300" dirty="0">
                <a:solidFill>
                  <a:srgbClr val="FF0000"/>
                </a:solidFill>
              </a:rPr>
              <a:t>Synchronization of metronomes</a:t>
            </a:r>
          </a:p>
          <a:p>
            <a:r>
              <a:rPr lang="en-US" altLang="zh-TW" dirty="0"/>
              <a:t>   </a:t>
            </a:r>
            <a:r>
              <a:rPr lang="en-US" altLang="zh-TW" sz="2400" dirty="0"/>
              <a:t>The Surprising Secret of Synchronization</a:t>
            </a:r>
            <a:endParaRPr lang="zh-TW" altLang="zh-TW" sz="2400" dirty="0"/>
          </a:p>
          <a:p>
            <a:r>
              <a:rPr lang="en-US" altLang="zh-TW" sz="2400" dirty="0">
                <a:hlinkClick r:id="rId2"/>
              </a:rPr>
              <a:t>   https://www.youtube.com/watch?v=t-_VPRCtiUg</a:t>
            </a:r>
            <a:endParaRPr lang="en-US" altLang="zh-TW" sz="2400" dirty="0"/>
          </a:p>
          <a:p>
            <a:r>
              <a:rPr lang="en-US" altLang="zh-TW" sz="2400" dirty="0"/>
              <a:t>   </a:t>
            </a:r>
            <a:r>
              <a:rPr lang="en-US" altLang="zh-TW" sz="2400" dirty="0" err="1"/>
              <a:t>mythbusters</a:t>
            </a:r>
            <a:r>
              <a:rPr lang="en-US" altLang="zh-TW" sz="2400" dirty="0"/>
              <a:t> synchronized metronomes</a:t>
            </a:r>
          </a:p>
          <a:p>
            <a:r>
              <a:rPr lang="en-US" altLang="zh-TW" sz="2400" dirty="0">
                <a:solidFill>
                  <a:srgbClr val="FF0000"/>
                </a:solidFill>
              </a:rPr>
              <a:t>   </a:t>
            </a:r>
            <a:r>
              <a:rPr lang="en-US" altLang="zh-TW" sz="2400" dirty="0">
                <a:solidFill>
                  <a:srgbClr val="0070C0"/>
                </a:solidFill>
              </a:rPr>
              <a:t>https://www.youtube.com/watch?v=e-c6S6SdkPo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55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532B4A-B374-434C-879F-0767F66A9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531" y="107222"/>
            <a:ext cx="5224368" cy="61790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zh-TW" altLang="zh-TW" sz="4000" kern="100" dirty="0">
                <a:solidFill>
                  <a:srgbClr val="0000FF"/>
                </a:solidFill>
                <a:cs typeface="Times New Roman" panose="02020603050405020304" pitchFamily="18" charset="0"/>
              </a:rPr>
              <a:t>駐波共振器製作</a:t>
            </a:r>
            <a:endParaRPr lang="zh-TW" altLang="en-US" sz="4000" dirty="0">
              <a:solidFill>
                <a:srgbClr val="0000FF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25A6B5F-D6CA-408D-A63C-A68BB58A104B}"/>
              </a:ext>
            </a:extLst>
          </p:cNvPr>
          <p:cNvSpPr/>
          <p:nvPr/>
        </p:nvSpPr>
        <p:spPr>
          <a:xfrm>
            <a:off x="970187" y="1297581"/>
            <a:ext cx="7416729" cy="259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0"/>
              </a:spcAft>
              <a:buSzPct val="100000"/>
              <a:buFont typeface="+mj-lt"/>
              <a:buAutoNum type="arabicParenR"/>
            </a:pP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重錘擺放位置會有甚麼影響</a:t>
            </a: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0"/>
              </a:spcAft>
              <a:buSzPct val="100000"/>
              <a:buFont typeface="+mj-lt"/>
              <a:buAutoNum type="arabicParenR"/>
            </a:pP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繩線長度，彈性，張力</a:t>
            </a: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拉緊程度</a:t>
            </a: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，是否會影響節點多寡</a:t>
            </a: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0"/>
              </a:spcAft>
              <a:buSzPct val="100000"/>
              <a:buFont typeface="+mj-lt"/>
              <a:buAutoNum type="arabicParenR"/>
            </a:pP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還可能會有甚麼變因呢</a:t>
            </a: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670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430" y="0"/>
            <a:ext cx="6736536" cy="1148315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彈簧的縱波、橫波演示 </a:t>
            </a: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Wave-1</a:t>
            </a:r>
            <a:endParaRPr lang="zh-TW" altLang="en-US" kern="100" dirty="0">
              <a:solidFill>
                <a:srgbClr val="0000CC"/>
              </a:solidFill>
              <a:latin typeface="+mn-ea"/>
            </a:endParaRPr>
          </a:p>
        </p:txBody>
      </p:sp>
      <p:sp>
        <p:nvSpPr>
          <p:cNvPr id="3" name="矩形 2">
            <a:hlinkClick r:id="rId2" action="ppaction://hlinksldjump"/>
            <a:extLst>
              <a:ext uri="{FF2B5EF4-FFF2-40B4-BE49-F238E27FC236}">
                <a16:creationId xmlns:a16="http://schemas.microsoft.com/office/drawing/2014/main" id="{0595377B-4F69-41D1-B9CE-DEB91F90519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2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74" y="3162987"/>
            <a:ext cx="6897455" cy="376750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波振動方向與行進的方向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彈簧受力解析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2000" dirty="0">
                <a:hlinkClick r:id="rId3"/>
              </a:rPr>
              <a:t>Physics Waves: Frequency &amp; Wavelength FREE 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2000" dirty="0">
                <a:hlinkClick r:id="rId3"/>
              </a:rPr>
              <a:t>Science </a:t>
            </a:r>
            <a:r>
              <a:rPr lang="en-US" altLang="zh-TW" sz="2000" dirty="0" err="1">
                <a:hlinkClick r:id="rId3"/>
              </a:rPr>
              <a:t>Lesson</a:t>
            </a:r>
            <a:r>
              <a:rPr lang="en-US" altLang="zh-TW" sz="2000" dirty="0" err="1">
                <a:hlinkClick r:id="rId4"/>
              </a:rPr>
              <a:t>Does</a:t>
            </a:r>
            <a:r>
              <a:rPr lang="en-US" altLang="zh-TW" sz="2000" dirty="0">
                <a:hlinkClick r:id="rId4"/>
              </a:rPr>
              <a:t> a Falling Slinky Defy Gravity?</a:t>
            </a:r>
            <a:endParaRPr lang="en-US" altLang="zh-TW" sz="2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22228" y="894802"/>
            <a:ext cx="5452258" cy="2268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以彈簧做出縱波與橫波。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利用較短彈簧下樓梯，可走幾階呢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包含那些原理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彈簧垂直落下，其運動軌跡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304063E-0EF4-45EE-94C0-9B4AA0AA7F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975" y="4347032"/>
            <a:ext cx="1542857" cy="216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F5C3F68-8961-416C-B12D-CE2078C623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773" y="968541"/>
            <a:ext cx="2160000" cy="331503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16F11E6-E9F5-4F84-8C93-C0CC751EED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13270" y="4969535"/>
            <a:ext cx="2160000" cy="91499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E974DB1-4AEF-46ED-9F78-82AAA169F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6674" y="981241"/>
            <a:ext cx="2668856" cy="266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07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8549" y="176085"/>
            <a:ext cx="7886700" cy="994172"/>
          </a:xfrm>
        </p:spPr>
        <p:txBody>
          <a:bodyPr/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Part 1: Vibration and Wave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7015" y="1726908"/>
            <a:ext cx="8249971" cy="790178"/>
          </a:xfrm>
        </p:spPr>
        <p:txBody>
          <a:bodyPr>
            <a:noAutofit/>
          </a:bodyPr>
          <a:lstStyle/>
          <a:p>
            <a:r>
              <a:rPr lang="en-US" altLang="zh-TW" sz="3300" dirty="0"/>
              <a:t>Slinky </a:t>
            </a:r>
            <a:r>
              <a:rPr lang="en-US" altLang="zh-TW" sz="3300" dirty="0">
                <a:solidFill>
                  <a:srgbClr val="FF0000"/>
                </a:solidFill>
              </a:rPr>
              <a:t>(Wikipedia)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2514ACD-E3C5-44E9-B29C-B18B5E3AF78D}"/>
              </a:ext>
            </a:extLst>
          </p:cNvPr>
          <p:cNvSpPr/>
          <p:nvPr/>
        </p:nvSpPr>
        <p:spPr>
          <a:xfrm>
            <a:off x="4122155" y="1872601"/>
            <a:ext cx="272023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50" dirty="0">
                <a:hlinkClick r:id="rId2"/>
              </a:rPr>
              <a:t>https://en.wikipedia.org/wiki/Slinky</a:t>
            </a:r>
            <a:endParaRPr lang="zh-TW" altLang="en-US" sz="135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A5BC95D-148C-46CE-9AC1-87F0E598F6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940" y="2267542"/>
            <a:ext cx="2668856" cy="266885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1C85D9C-73AA-4684-B185-CE297EB84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173" y="2289728"/>
            <a:ext cx="3417818" cy="227854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DC388D5-02D2-4E9F-8CE4-B9C347C6F051}"/>
              </a:ext>
            </a:extLst>
          </p:cNvPr>
          <p:cNvSpPr/>
          <p:nvPr/>
        </p:nvSpPr>
        <p:spPr>
          <a:xfrm>
            <a:off x="5258302" y="5077344"/>
            <a:ext cx="37893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50" dirty="0">
                <a:hlinkClick r:id="rId5"/>
              </a:rPr>
              <a:t>https://www.youtube.com/watch?v=uiyMuHuCFo4</a:t>
            </a:r>
            <a:endParaRPr lang="zh-TW" altLang="en-US" sz="135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414F9E1-7443-4C98-9758-2D49046857D1}"/>
              </a:ext>
            </a:extLst>
          </p:cNvPr>
          <p:cNvSpPr/>
          <p:nvPr/>
        </p:nvSpPr>
        <p:spPr>
          <a:xfrm>
            <a:off x="343927" y="4974103"/>
            <a:ext cx="496533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dirty="0">
                <a:solidFill>
                  <a:srgbClr val="0000FF"/>
                </a:solidFill>
              </a:rPr>
              <a:t>Does a Falling Slinky Defy Gravity?</a:t>
            </a:r>
            <a:endParaRPr lang="zh-TW" altLang="en-US" sz="2700" dirty="0">
              <a:solidFill>
                <a:srgbClr val="0000FF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36AB75E-7685-4CB4-81C7-77D464CF6432}"/>
              </a:ext>
            </a:extLst>
          </p:cNvPr>
          <p:cNvSpPr txBox="1"/>
          <p:nvPr/>
        </p:nvSpPr>
        <p:spPr>
          <a:xfrm>
            <a:off x="367503" y="5496556"/>
            <a:ext cx="53673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700" dirty="0">
                <a:solidFill>
                  <a:srgbClr val="0000FF"/>
                </a:solidFill>
              </a:rPr>
              <a:t>Speed of wave demonstration</a:t>
            </a:r>
            <a:endParaRPr lang="zh-TW" altLang="en-US" sz="27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4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05082"/>
            <a:ext cx="7886700" cy="994172"/>
          </a:xfrm>
        </p:spPr>
        <p:txBody>
          <a:bodyPr/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Part 1: Vibration and Wave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7015" y="1741705"/>
            <a:ext cx="8249971" cy="3720974"/>
          </a:xfrm>
        </p:spPr>
        <p:txBody>
          <a:bodyPr>
            <a:noAutofit/>
          </a:bodyPr>
          <a:lstStyle/>
          <a:p>
            <a:r>
              <a:rPr lang="zh-TW" altLang="en-US" sz="3300" dirty="0"/>
              <a:t>抖抖棒 </a:t>
            </a:r>
            <a:r>
              <a:rPr lang="en-US" altLang="zh-TW" sz="3300" dirty="0">
                <a:solidFill>
                  <a:srgbClr val="FF0000"/>
                </a:solidFill>
              </a:rPr>
              <a:t>(</a:t>
            </a:r>
            <a:r>
              <a:rPr lang="zh-TW" altLang="en-US" sz="3300" dirty="0">
                <a:solidFill>
                  <a:srgbClr val="FF0000"/>
                </a:solidFill>
              </a:rPr>
              <a:t>參考實驗七一維與二維力學振盪及駐波實驗，</a:t>
            </a:r>
            <a:r>
              <a:rPr lang="en-US" altLang="zh-TW" sz="3300" dirty="0">
                <a:solidFill>
                  <a:srgbClr val="FF0000"/>
                </a:solidFill>
              </a:rPr>
              <a:t>cantilever vibration)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755520E-F967-47E4-9E08-DAFD18F7A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539" y="2626608"/>
            <a:ext cx="5879306" cy="283606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41B62C5-1E16-43C1-A485-144CC68D8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42" y="2933791"/>
            <a:ext cx="3314700" cy="222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80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波形觀察器 </a:t>
            </a: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Wave-2</a:t>
            </a:r>
            <a:endParaRPr lang="zh-TW" altLang="en-US" kern="100" dirty="0">
              <a:solidFill>
                <a:srgbClr val="0000CC"/>
              </a:solidFill>
              <a:latin typeface="+mn-ea"/>
            </a:endParaRPr>
          </a:p>
        </p:txBody>
      </p:sp>
      <p:sp>
        <p:nvSpPr>
          <p:cNvPr id="3" name="矩形 2">
            <a:hlinkClick r:id="rId2" action="ppaction://hlinksldjump"/>
            <a:extLst>
              <a:ext uri="{FF2B5EF4-FFF2-40B4-BE49-F238E27FC236}">
                <a16:creationId xmlns:a16="http://schemas.microsoft.com/office/drawing/2014/main" id="{0595377B-4F69-41D1-B9CE-DEB91F90519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2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74" y="3162987"/>
            <a:ext cx="6897455" cy="38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波震動方向與行進的方向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演示器的做法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09887" y="1285133"/>
            <a:ext cx="4572000" cy="138178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轉動側邊把手，可以看到同一波長頻率的縱波與橫波同時顯示。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BB04DFD-65FC-4298-AF91-CE0240595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039" y="1285133"/>
            <a:ext cx="2882287" cy="285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77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074C5A-CA52-4665-9C3B-297C7BB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93" y="-1637"/>
            <a:ext cx="6736536" cy="1343677"/>
          </a:xfrm>
        </p:spPr>
        <p:txBody>
          <a:bodyPr/>
          <a:lstStyle/>
          <a:p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龍洗</a:t>
            </a: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/</a:t>
            </a:r>
            <a:r>
              <a:rPr lang="zh-TW" altLang="en-US" kern="100" dirty="0">
                <a:solidFill>
                  <a:srgbClr val="0000CC"/>
                </a:solidFill>
                <a:latin typeface="+mn-ea"/>
              </a:rPr>
              <a:t>魚洗盆演示</a:t>
            </a:r>
            <a:br>
              <a:rPr lang="en-US" altLang="zh-TW" kern="100" dirty="0">
                <a:solidFill>
                  <a:srgbClr val="0000CC"/>
                </a:solidFill>
                <a:latin typeface="+mn-ea"/>
              </a:rPr>
            </a:br>
            <a:r>
              <a:rPr lang="en-US" altLang="zh-TW" kern="100" dirty="0">
                <a:solidFill>
                  <a:srgbClr val="0000CC"/>
                </a:solidFill>
                <a:latin typeface="+mn-ea"/>
              </a:rPr>
              <a:t>Bronze Dragon Wash Basin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3" name="矩形 2">
            <a:hlinkClick r:id="rId2" action="ppaction://hlinksldjump"/>
            <a:extLst>
              <a:ext uri="{FF2B5EF4-FFF2-40B4-BE49-F238E27FC236}">
                <a16:creationId xmlns:a16="http://schemas.microsoft.com/office/drawing/2014/main" id="{0595377B-4F69-41D1-B9CE-DEB91F905194}"/>
              </a:ext>
            </a:extLst>
          </p:cNvPr>
          <p:cNvSpPr/>
          <p:nvPr/>
        </p:nvSpPr>
        <p:spPr>
          <a:xfrm>
            <a:off x="8316416" y="152077"/>
            <a:ext cx="720000" cy="432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  <a:hlinkClick r:id="rId2" action="ppaction://hlinksldjump"/>
              </a:rPr>
              <a:t>目錄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5A6D425C-CD65-49C3-B112-86D6960F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474" y="3356738"/>
            <a:ext cx="6897455" cy="38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(Principle)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共振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討論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(Discussion)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：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來回摩擦把手與單向摩擦何者明顯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影響實驗的參數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有什麼應用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參考網頁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82984A-6B1C-447E-8D36-04604E9EDFB7}"/>
              </a:ext>
            </a:extLst>
          </p:cNvPr>
          <p:cNvSpPr/>
          <p:nvPr/>
        </p:nvSpPr>
        <p:spPr>
          <a:xfrm>
            <a:off x="527010" y="1160815"/>
            <a:ext cx="5508121" cy="2268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(DEMO)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放半盆水，將雙手放在盆的把手上摩擦，逐漸增加摩擦頻率。當摩擦的頻率達到一個特定頻率時，金屬把手會發出聲音，水會震盪跳起，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Why?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8BD1BAD-8F5D-4B33-9C3A-F04C75C7B9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131" y="1470436"/>
            <a:ext cx="2826183" cy="232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83337"/>
      </p:ext>
    </p:extLst>
  </p:cSld>
  <p:clrMapOvr>
    <a:masterClrMapping/>
  </p:clrMapOvr>
</p:sld>
</file>

<file path=ppt/theme/theme1.xml><?xml version="1.0" encoding="utf-8"?>
<a:theme xmlns:a="http://schemas.openxmlformats.org/drawingml/2006/main" name="110科教中心">
  <a:themeElements>
    <a:clrScheme name="紫蘿蘭色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0科教中心" id="{50859793-D37A-402D-9905-A6AFFCC3DD89}" vid="{9F43E430-8E96-4256-B5E5-3B4BFA755987}"/>
    </a:ext>
  </a:extLst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0普物實驗室-3">
  <a:themeElements>
    <a:clrScheme name="自訂 2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0000CC"/>
      </a:hlink>
      <a:folHlink>
        <a:srgbClr val="AD84C6"/>
      </a:folHlink>
    </a:clrScheme>
    <a:fontScheme name="清大">
      <a:majorFont>
        <a:latin typeface="Calibri Light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0普物實驗室-3" id="{B3A81778-9E8C-45A6-B4A9-0E8A9856E5B7}" vid="{906398F9-8B27-45EE-B95E-51477BB626BC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110科教中心</Template>
  <TotalTime>5971</TotalTime>
  <Words>3127</Words>
  <Application>Microsoft Office PowerPoint</Application>
  <PresentationFormat>如螢幕大小 (4:3)</PresentationFormat>
  <Paragraphs>501</Paragraphs>
  <Slides>47</Slides>
  <Notes>3</Notes>
  <HiddenSlides>1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47</vt:i4>
      </vt:variant>
    </vt:vector>
  </HeadingPairs>
  <TitlesOfParts>
    <vt:vector size="60" baseType="lpstr">
      <vt:lpstr>微軟正黑體</vt:lpstr>
      <vt:lpstr>新細明體</vt:lpstr>
      <vt:lpstr>標楷體</vt:lpstr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110科教中心</vt:lpstr>
      <vt:lpstr>Office 佈景主題</vt:lpstr>
      <vt:lpstr>110普物實驗室-3</vt:lpstr>
      <vt:lpstr>演示C</vt:lpstr>
      <vt:lpstr>波動聲學實驗器材</vt:lpstr>
      <vt:lpstr>熱力學實驗器材</vt:lpstr>
      <vt:lpstr>波動演示 wave</vt:lpstr>
      <vt:lpstr>彈簧的縱波、橫波演示 Wave-1</vt:lpstr>
      <vt:lpstr>Part 1: Vibration and Wave</vt:lpstr>
      <vt:lpstr>Part 1: Vibration and Wave</vt:lpstr>
      <vt:lpstr>波形觀察器 Wave-2</vt:lpstr>
      <vt:lpstr>龍洗/魚洗盆演示 Bronze Dragon Wash Basin</vt:lpstr>
      <vt:lpstr>蛇擺演示 Pendulum Wave</vt:lpstr>
      <vt:lpstr>共振擺演示 Resonance Pendulum</vt:lpstr>
      <vt:lpstr>教師演示: 駐波產生器+閃頻器演示 Standing Wave Machine+strobe</vt:lpstr>
      <vt:lpstr>PowerPoint 簡報</vt:lpstr>
      <vt:lpstr>唱歌的洗衣機排水管  Sound Tubes</vt:lpstr>
      <vt:lpstr>唱歌的水管 </vt:lpstr>
      <vt:lpstr>PowerPoint 簡報</vt:lpstr>
      <vt:lpstr>餘音繞樑的金屬管  Singing rod</vt:lpstr>
      <vt:lpstr>鋁管共振</vt:lpstr>
      <vt:lpstr>共振</vt:lpstr>
      <vt:lpstr>響雷  Spring Drum Thunder Tube</vt:lpstr>
      <vt:lpstr>節拍器共振演示 Metronome Resonance</vt:lpstr>
      <vt:lpstr>音叉共振演示 Tuning Fork</vt:lpstr>
      <vt:lpstr>玻璃杯演示 glass resonance</vt:lpstr>
      <vt:lpstr>聽診器原理 Stethoscope</vt:lpstr>
      <vt:lpstr>小鼓 Snare Drum</vt:lpstr>
      <vt:lpstr>肯特管演示  (Kundt’s tube) </vt:lpstr>
      <vt:lpstr>教師演示:酒杯門鈴 Droog Design -bottoms up doorbell</vt:lpstr>
      <vt:lpstr>教師演示: 震破玻璃杯 Wine glass resonance</vt:lpstr>
      <vt:lpstr>PowerPoint 簡報</vt:lpstr>
      <vt:lpstr>形狀記憶合金 Shaped memory Alloy, SMA</vt:lpstr>
      <vt:lpstr>彈跳片 Jumping Disk</vt:lpstr>
      <vt:lpstr>液氣相轉變演示 (Thermodynamic Boiler)  Hand Boiler/ Love meter</vt:lpstr>
      <vt:lpstr>波以耳演示(PV=nRT) Boyle's Law  Demonstration</vt:lpstr>
      <vt:lpstr>喝水鳥 Drinking Bird</vt:lpstr>
      <vt:lpstr>熱輻射計 Crookes Radiometer </vt:lpstr>
      <vt:lpstr>伽利略溫度計 Galileo Thermometers </vt:lpstr>
      <vt:lpstr>感溫變色杯 Thermochromic Mug</vt:lpstr>
      <vt:lpstr>4衝程引擎模型 Engine: four-stroke cycle</vt:lpstr>
      <vt:lpstr>橡皮筋熱力學  (鄭永銘Youtube)</vt:lpstr>
      <vt:lpstr>教師演示 黎開管 Rijke tube</vt:lpstr>
      <vt:lpstr>黎開管演示</vt:lpstr>
      <vt:lpstr>教師演示 史特靈引擎 Stirling Engine</vt:lpstr>
      <vt:lpstr>教師演示 蒸氣引擎 Jensen Steam Engine</vt:lpstr>
      <vt:lpstr>熱膨脹(棒與環) Thermal Expansion Demonstration (Ball and Ring)</vt:lpstr>
      <vt:lpstr>Part 2: Acoustics</vt:lpstr>
      <vt:lpstr>Part 4: Synchronization</vt:lpstr>
      <vt:lpstr>駐波共振器製作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熱力學及波動演示實驗</dc:title>
  <dc:creator>W1111</dc:creator>
  <cp:lastModifiedBy>W1111</cp:lastModifiedBy>
  <cp:revision>207</cp:revision>
  <cp:lastPrinted>2024-11-18T04:17:19Z</cp:lastPrinted>
  <dcterms:created xsi:type="dcterms:W3CDTF">2024-10-29T10:09:15Z</dcterms:created>
  <dcterms:modified xsi:type="dcterms:W3CDTF">2024-11-18T06:04:33Z</dcterms:modified>
</cp:coreProperties>
</file>